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67" r:id="rId2"/>
    <p:sldMasterId id="2147483791" r:id="rId3"/>
  </p:sldMasterIdLst>
  <p:notesMasterIdLst>
    <p:notesMasterId r:id="rId11"/>
  </p:notesMasterIdLst>
  <p:handoutMasterIdLst>
    <p:handoutMasterId r:id="rId12"/>
  </p:handoutMasterIdLst>
  <p:sldIdLst>
    <p:sldId id="430" r:id="rId4"/>
    <p:sldId id="437" r:id="rId5"/>
    <p:sldId id="450" r:id="rId6"/>
    <p:sldId id="443" r:id="rId7"/>
    <p:sldId id="457" r:id="rId8"/>
    <p:sldId id="456" r:id="rId9"/>
    <p:sldId id="448" r:id="rId1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72">
          <p15:clr>
            <a:srgbClr val="A4A3A4"/>
          </p15:clr>
        </p15:guide>
        <p15:guide id="2" pos="27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ALIS Elodie" initials="VE" lastIdx="4" clrIdx="0"/>
  <p:cmAuthor id="1" name="Bastien Bedossa" initials="B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150249"/>
    <a:srgbClr val="5F2987"/>
    <a:srgbClr val="585858"/>
    <a:srgbClr val="006600"/>
    <a:srgbClr val="008000"/>
    <a:srgbClr val="6B6B6B"/>
    <a:srgbClr val="250E62"/>
    <a:srgbClr val="DA291C"/>
    <a:srgbClr val="E714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80914" autoAdjust="0"/>
  </p:normalViewPr>
  <p:slideViewPr>
    <p:cSldViewPr>
      <p:cViewPr>
        <p:scale>
          <a:sx n="75" d="100"/>
          <a:sy n="75" d="100"/>
        </p:scale>
        <p:origin x="-2952" y="-504"/>
      </p:cViewPr>
      <p:guideLst>
        <p:guide orient="horz" pos="405"/>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4F744-3C1D-4F6B-97AC-1F87AD00093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FE9D7294-B182-4C58-BD48-E6EE91DD69D1}">
      <dgm:prSet phldrT="[Text]"/>
      <dgm:spPr/>
      <dgm:t>
        <a:bodyPr/>
        <a:lstStyle/>
        <a:p>
          <a:r>
            <a:rPr lang="en-US" smtClean="0">
              <a:latin typeface="Calibri" panose="020F0502020204030204" pitchFamily="34" charset="0"/>
            </a:rPr>
            <a:t>Pharmaceutical</a:t>
          </a:r>
          <a:endParaRPr lang="en-US" dirty="0"/>
        </a:p>
      </dgm:t>
    </dgm:pt>
    <dgm:pt modelId="{74BC0C05-46AE-4CFE-8812-606DBB305E9F}" type="parTrans" cxnId="{F1821084-825E-43A8-975D-5C13AA1D4719}">
      <dgm:prSet/>
      <dgm:spPr/>
      <dgm:t>
        <a:bodyPr/>
        <a:lstStyle/>
        <a:p>
          <a:endParaRPr lang="en-US"/>
        </a:p>
      </dgm:t>
    </dgm:pt>
    <dgm:pt modelId="{5BA799D4-992F-42FC-B87A-8AA632740561}" type="sibTrans" cxnId="{F1821084-825E-43A8-975D-5C13AA1D4719}">
      <dgm:prSet/>
      <dgm:spPr/>
      <dgm:t>
        <a:bodyPr/>
        <a:lstStyle/>
        <a:p>
          <a:endParaRPr lang="en-US"/>
        </a:p>
      </dgm:t>
    </dgm:pt>
    <dgm:pt modelId="{2BDFF679-F712-4611-A08B-87051159CF23}">
      <dgm:prSet phldrT="[Text]"/>
      <dgm:spPr/>
      <dgm:t>
        <a:bodyPr/>
        <a:lstStyle/>
        <a:p>
          <a:r>
            <a:rPr lang="en-US" smtClean="0">
              <a:latin typeface="Calibri" panose="020F0502020204030204" pitchFamily="34" charset="0"/>
            </a:rPr>
            <a:t>Automotive</a:t>
          </a:r>
          <a:endParaRPr lang="en-US" dirty="0"/>
        </a:p>
      </dgm:t>
    </dgm:pt>
    <dgm:pt modelId="{F356F811-5049-437C-9687-91453C59FBAB}" type="parTrans" cxnId="{BAC64E05-C83D-4FCA-A271-64F292EBB22A}">
      <dgm:prSet/>
      <dgm:spPr/>
      <dgm:t>
        <a:bodyPr/>
        <a:lstStyle/>
        <a:p>
          <a:endParaRPr lang="en-US"/>
        </a:p>
      </dgm:t>
    </dgm:pt>
    <dgm:pt modelId="{914C6106-4D2E-497C-B2E2-7DFAB96855D7}" type="sibTrans" cxnId="{BAC64E05-C83D-4FCA-A271-64F292EBB22A}">
      <dgm:prSet/>
      <dgm:spPr/>
      <dgm:t>
        <a:bodyPr/>
        <a:lstStyle/>
        <a:p>
          <a:endParaRPr lang="en-US"/>
        </a:p>
      </dgm:t>
    </dgm:pt>
    <dgm:pt modelId="{2D7F492F-851A-41B6-8943-2EA9DE5E4C15}">
      <dgm:prSet phldrT="[Text]"/>
      <dgm:spPr/>
      <dgm:t>
        <a:bodyPr/>
        <a:lstStyle/>
        <a:p>
          <a:r>
            <a:rPr lang="tr-TR" dirty="0" err="1" smtClean="0"/>
            <a:t>Tourism</a:t>
          </a:r>
          <a:endParaRPr lang="en-US" dirty="0"/>
        </a:p>
      </dgm:t>
    </dgm:pt>
    <dgm:pt modelId="{C94D2EBB-6190-4213-A6DA-BBDF5A928323}" type="parTrans" cxnId="{E03E149E-82B3-4F69-93A8-E1944E584709}">
      <dgm:prSet/>
      <dgm:spPr/>
      <dgm:t>
        <a:bodyPr/>
        <a:lstStyle/>
        <a:p>
          <a:endParaRPr lang="en-US"/>
        </a:p>
      </dgm:t>
    </dgm:pt>
    <dgm:pt modelId="{7501D0FF-EB2E-4ED7-BC92-47F0460AA622}" type="sibTrans" cxnId="{E03E149E-82B3-4F69-93A8-E1944E584709}">
      <dgm:prSet/>
      <dgm:spPr/>
      <dgm:t>
        <a:bodyPr/>
        <a:lstStyle/>
        <a:p>
          <a:endParaRPr lang="en-US"/>
        </a:p>
      </dgm:t>
    </dgm:pt>
    <dgm:pt modelId="{A80D2B06-8B80-40F9-BA8D-21AA3CDC992C}">
      <dgm:prSet phldrT="[Text]"/>
      <dgm:spPr/>
      <dgm:t>
        <a:bodyPr/>
        <a:lstStyle/>
        <a:p>
          <a:r>
            <a:rPr lang="tr-TR" dirty="0" err="1" smtClean="0"/>
            <a:t>Health</a:t>
          </a:r>
          <a:endParaRPr lang="en-US" dirty="0"/>
        </a:p>
      </dgm:t>
    </dgm:pt>
    <dgm:pt modelId="{EE65E036-94E4-49B6-A56F-8B0923E06838}" type="parTrans" cxnId="{E09233BE-6832-43F0-BB76-4C4D221B1BF3}">
      <dgm:prSet/>
      <dgm:spPr/>
      <dgm:t>
        <a:bodyPr/>
        <a:lstStyle/>
        <a:p>
          <a:endParaRPr lang="en-US"/>
        </a:p>
      </dgm:t>
    </dgm:pt>
    <dgm:pt modelId="{690CC1DA-0E85-414E-9640-B6699BA1820B}" type="sibTrans" cxnId="{E09233BE-6832-43F0-BB76-4C4D221B1BF3}">
      <dgm:prSet/>
      <dgm:spPr/>
      <dgm:t>
        <a:bodyPr/>
        <a:lstStyle/>
        <a:p>
          <a:endParaRPr lang="en-US"/>
        </a:p>
      </dgm:t>
    </dgm:pt>
    <dgm:pt modelId="{96B2D2F8-10A2-4ABE-BBCB-0202E388EE13}">
      <dgm:prSet phldrT="[Text]"/>
      <dgm:spPr/>
      <dgm:t>
        <a:bodyPr/>
        <a:lstStyle/>
        <a:p>
          <a:r>
            <a:rPr lang="tr-TR" dirty="0" err="1" smtClean="0"/>
            <a:t>Food</a:t>
          </a:r>
          <a:r>
            <a:rPr lang="tr-TR" dirty="0" smtClean="0"/>
            <a:t> &amp; </a:t>
          </a:r>
          <a:r>
            <a:rPr lang="tr-TR" dirty="0" err="1" smtClean="0"/>
            <a:t>Beverage</a:t>
          </a:r>
          <a:endParaRPr lang="en-US" dirty="0"/>
        </a:p>
      </dgm:t>
    </dgm:pt>
    <dgm:pt modelId="{492F607F-58A3-4367-B8BB-0F08A8E42042}" type="parTrans" cxnId="{0B6BB5C1-3350-4907-BDF6-0047A53910E6}">
      <dgm:prSet/>
      <dgm:spPr/>
      <dgm:t>
        <a:bodyPr/>
        <a:lstStyle/>
        <a:p>
          <a:endParaRPr lang="en-US"/>
        </a:p>
      </dgm:t>
    </dgm:pt>
    <dgm:pt modelId="{3D489A64-BA4D-4D1B-9DC1-076CB2DBA5FA}" type="sibTrans" cxnId="{0B6BB5C1-3350-4907-BDF6-0047A53910E6}">
      <dgm:prSet/>
      <dgm:spPr/>
      <dgm:t>
        <a:bodyPr/>
        <a:lstStyle/>
        <a:p>
          <a:endParaRPr lang="en-US"/>
        </a:p>
      </dgm:t>
    </dgm:pt>
    <dgm:pt modelId="{505BC071-91F0-40F3-AEFE-0F3D78C0F0ED}">
      <dgm:prSet phldrT="[Text]"/>
      <dgm:spPr/>
      <dgm:t>
        <a:bodyPr/>
        <a:lstStyle/>
        <a:p>
          <a:r>
            <a:rPr lang="tr-TR" dirty="0" err="1" smtClean="0"/>
            <a:t>Logistics</a:t>
          </a:r>
          <a:endParaRPr lang="en-US" dirty="0"/>
        </a:p>
      </dgm:t>
    </dgm:pt>
    <dgm:pt modelId="{ED2BE615-9278-48D6-97AF-1749C390565C}" type="parTrans" cxnId="{3820D335-37CD-4173-8FE9-FACB64097278}">
      <dgm:prSet/>
      <dgm:spPr/>
      <dgm:t>
        <a:bodyPr/>
        <a:lstStyle/>
        <a:p>
          <a:endParaRPr lang="en-US"/>
        </a:p>
      </dgm:t>
    </dgm:pt>
    <dgm:pt modelId="{417982C5-62BB-4D72-910E-9C5A024515DD}" type="sibTrans" cxnId="{3820D335-37CD-4173-8FE9-FACB64097278}">
      <dgm:prSet/>
      <dgm:spPr/>
      <dgm:t>
        <a:bodyPr/>
        <a:lstStyle/>
        <a:p>
          <a:endParaRPr lang="en-US"/>
        </a:p>
      </dgm:t>
    </dgm:pt>
    <dgm:pt modelId="{261FBABB-C9BB-4488-98F8-46801ADABD82}">
      <dgm:prSet/>
      <dgm:spPr/>
      <dgm:t>
        <a:bodyPr/>
        <a:lstStyle/>
        <a:p>
          <a:r>
            <a:rPr lang="tr-TR" dirty="0" err="1" smtClean="0"/>
            <a:t>Textile</a:t>
          </a:r>
          <a:endParaRPr lang="tr-TR" dirty="0"/>
        </a:p>
      </dgm:t>
    </dgm:pt>
    <dgm:pt modelId="{0872F7B8-813B-4AC1-987D-6F968224CDEC}" type="parTrans" cxnId="{A3924102-321F-4688-9597-D67B559F7C19}">
      <dgm:prSet/>
      <dgm:spPr/>
      <dgm:t>
        <a:bodyPr/>
        <a:lstStyle/>
        <a:p>
          <a:endParaRPr lang="en-US"/>
        </a:p>
      </dgm:t>
    </dgm:pt>
    <dgm:pt modelId="{A665336D-0782-4C6F-A47D-B1AD88DE4147}" type="sibTrans" cxnId="{A3924102-321F-4688-9597-D67B559F7C19}">
      <dgm:prSet/>
      <dgm:spPr/>
      <dgm:t>
        <a:bodyPr/>
        <a:lstStyle/>
        <a:p>
          <a:endParaRPr lang="en-US"/>
        </a:p>
      </dgm:t>
    </dgm:pt>
    <dgm:pt modelId="{27BFAF23-6A9E-4853-B872-3EFA5D0A1E0D}">
      <dgm:prSet/>
      <dgm:spPr/>
      <dgm:t>
        <a:bodyPr/>
        <a:lstStyle/>
        <a:p>
          <a:r>
            <a:rPr lang="tr-TR" dirty="0" smtClean="0"/>
            <a:t>Printing</a:t>
          </a:r>
          <a:endParaRPr lang="tr-TR" dirty="0"/>
        </a:p>
      </dgm:t>
    </dgm:pt>
    <dgm:pt modelId="{8E7195BC-E795-4EBB-9B7A-672AD88AD825}" type="parTrans" cxnId="{AE7DFD6A-CAC2-4AAD-9576-9A6D19A046CB}">
      <dgm:prSet/>
      <dgm:spPr/>
      <dgm:t>
        <a:bodyPr/>
        <a:lstStyle/>
        <a:p>
          <a:endParaRPr lang="en-US"/>
        </a:p>
      </dgm:t>
    </dgm:pt>
    <dgm:pt modelId="{9ECE4D63-E433-41FD-8BD8-0E3417D92C28}" type="sibTrans" cxnId="{AE7DFD6A-CAC2-4AAD-9576-9A6D19A046CB}">
      <dgm:prSet/>
      <dgm:spPr/>
      <dgm:t>
        <a:bodyPr/>
        <a:lstStyle/>
        <a:p>
          <a:endParaRPr lang="en-US"/>
        </a:p>
      </dgm:t>
    </dgm:pt>
    <dgm:pt modelId="{8AA0367B-64BD-4CD5-ACC3-641B0651325F}" type="pres">
      <dgm:prSet presAssocID="{5354F744-3C1D-4F6B-97AC-1F87AD000933}" presName="diagram" presStyleCnt="0">
        <dgm:presLayoutVars>
          <dgm:dir/>
          <dgm:resizeHandles val="exact"/>
        </dgm:presLayoutVars>
      </dgm:prSet>
      <dgm:spPr/>
      <dgm:t>
        <a:bodyPr/>
        <a:lstStyle/>
        <a:p>
          <a:endParaRPr lang="en-US"/>
        </a:p>
      </dgm:t>
    </dgm:pt>
    <dgm:pt modelId="{52F72696-EB64-4AF7-A4E9-7755B581A5E2}" type="pres">
      <dgm:prSet presAssocID="{FE9D7294-B182-4C58-BD48-E6EE91DD69D1}" presName="node" presStyleLbl="node1" presStyleIdx="0" presStyleCnt="8">
        <dgm:presLayoutVars>
          <dgm:bulletEnabled val="1"/>
        </dgm:presLayoutVars>
      </dgm:prSet>
      <dgm:spPr>
        <a:prstGeom prst="roundRect">
          <a:avLst/>
        </a:prstGeom>
      </dgm:spPr>
      <dgm:t>
        <a:bodyPr/>
        <a:lstStyle/>
        <a:p>
          <a:endParaRPr lang="en-US"/>
        </a:p>
      </dgm:t>
    </dgm:pt>
    <dgm:pt modelId="{7A4A265B-79C9-4E71-9641-E8E395A50D95}" type="pres">
      <dgm:prSet presAssocID="{5BA799D4-992F-42FC-B87A-8AA632740561}" presName="sibTrans" presStyleCnt="0"/>
      <dgm:spPr/>
      <dgm:t>
        <a:bodyPr/>
        <a:lstStyle/>
        <a:p>
          <a:endParaRPr lang="en-US"/>
        </a:p>
      </dgm:t>
    </dgm:pt>
    <dgm:pt modelId="{7E4770FA-6D03-4F71-BF56-741942B2210C}" type="pres">
      <dgm:prSet presAssocID="{2BDFF679-F712-4611-A08B-87051159CF23}" presName="node" presStyleLbl="node1" presStyleIdx="1" presStyleCnt="8">
        <dgm:presLayoutVars>
          <dgm:bulletEnabled val="1"/>
        </dgm:presLayoutVars>
      </dgm:prSet>
      <dgm:spPr>
        <a:prstGeom prst="roundRect">
          <a:avLst/>
        </a:prstGeom>
      </dgm:spPr>
      <dgm:t>
        <a:bodyPr/>
        <a:lstStyle/>
        <a:p>
          <a:endParaRPr lang="en-US"/>
        </a:p>
      </dgm:t>
    </dgm:pt>
    <dgm:pt modelId="{3F050160-B439-49A4-96F9-5D225F7A67D5}" type="pres">
      <dgm:prSet presAssocID="{914C6106-4D2E-497C-B2E2-7DFAB96855D7}" presName="sibTrans" presStyleCnt="0"/>
      <dgm:spPr/>
      <dgm:t>
        <a:bodyPr/>
        <a:lstStyle/>
        <a:p>
          <a:endParaRPr lang="en-US"/>
        </a:p>
      </dgm:t>
    </dgm:pt>
    <dgm:pt modelId="{FAE8B304-1E31-4160-AE02-A5F816019848}" type="pres">
      <dgm:prSet presAssocID="{2D7F492F-851A-41B6-8943-2EA9DE5E4C15}" presName="node" presStyleLbl="node1" presStyleIdx="2" presStyleCnt="8">
        <dgm:presLayoutVars>
          <dgm:bulletEnabled val="1"/>
        </dgm:presLayoutVars>
      </dgm:prSet>
      <dgm:spPr>
        <a:prstGeom prst="roundRect">
          <a:avLst/>
        </a:prstGeom>
      </dgm:spPr>
      <dgm:t>
        <a:bodyPr/>
        <a:lstStyle/>
        <a:p>
          <a:endParaRPr lang="en-US"/>
        </a:p>
      </dgm:t>
    </dgm:pt>
    <dgm:pt modelId="{147AB6B8-1469-44E0-BB95-D990C00D4822}" type="pres">
      <dgm:prSet presAssocID="{7501D0FF-EB2E-4ED7-BC92-47F0460AA622}" presName="sibTrans" presStyleCnt="0"/>
      <dgm:spPr/>
      <dgm:t>
        <a:bodyPr/>
        <a:lstStyle/>
        <a:p>
          <a:endParaRPr lang="en-US"/>
        </a:p>
      </dgm:t>
    </dgm:pt>
    <dgm:pt modelId="{DB07065B-79C0-467D-94B0-F81E1003CE5F}" type="pres">
      <dgm:prSet presAssocID="{A80D2B06-8B80-40F9-BA8D-21AA3CDC992C}" presName="node" presStyleLbl="node1" presStyleIdx="3" presStyleCnt="8">
        <dgm:presLayoutVars>
          <dgm:bulletEnabled val="1"/>
        </dgm:presLayoutVars>
      </dgm:prSet>
      <dgm:spPr>
        <a:prstGeom prst="roundRect">
          <a:avLst/>
        </a:prstGeom>
      </dgm:spPr>
      <dgm:t>
        <a:bodyPr/>
        <a:lstStyle/>
        <a:p>
          <a:endParaRPr lang="en-US"/>
        </a:p>
      </dgm:t>
    </dgm:pt>
    <dgm:pt modelId="{423CFDDC-9337-4A25-AF73-D13593A0E939}" type="pres">
      <dgm:prSet presAssocID="{690CC1DA-0E85-414E-9640-B6699BA1820B}" presName="sibTrans" presStyleCnt="0"/>
      <dgm:spPr/>
      <dgm:t>
        <a:bodyPr/>
        <a:lstStyle/>
        <a:p>
          <a:endParaRPr lang="en-US"/>
        </a:p>
      </dgm:t>
    </dgm:pt>
    <dgm:pt modelId="{CD899910-E03A-4625-850F-D6D8BD9DD9CC}" type="pres">
      <dgm:prSet presAssocID="{96B2D2F8-10A2-4ABE-BBCB-0202E388EE13}" presName="node" presStyleLbl="node1" presStyleIdx="4" presStyleCnt="8">
        <dgm:presLayoutVars>
          <dgm:bulletEnabled val="1"/>
        </dgm:presLayoutVars>
      </dgm:prSet>
      <dgm:spPr>
        <a:prstGeom prst="roundRect">
          <a:avLst/>
        </a:prstGeom>
      </dgm:spPr>
      <dgm:t>
        <a:bodyPr/>
        <a:lstStyle/>
        <a:p>
          <a:endParaRPr lang="en-US"/>
        </a:p>
      </dgm:t>
    </dgm:pt>
    <dgm:pt modelId="{CEA7FF5A-28B8-4391-92B5-506217029656}" type="pres">
      <dgm:prSet presAssocID="{3D489A64-BA4D-4D1B-9DC1-076CB2DBA5FA}" presName="sibTrans" presStyleCnt="0"/>
      <dgm:spPr/>
      <dgm:t>
        <a:bodyPr/>
        <a:lstStyle/>
        <a:p>
          <a:endParaRPr lang="en-US"/>
        </a:p>
      </dgm:t>
    </dgm:pt>
    <dgm:pt modelId="{84A85C85-C4DC-4198-9439-99501C403039}" type="pres">
      <dgm:prSet presAssocID="{505BC071-91F0-40F3-AEFE-0F3D78C0F0ED}" presName="node" presStyleLbl="node1" presStyleIdx="5" presStyleCnt="8">
        <dgm:presLayoutVars>
          <dgm:bulletEnabled val="1"/>
        </dgm:presLayoutVars>
      </dgm:prSet>
      <dgm:spPr>
        <a:prstGeom prst="roundRect">
          <a:avLst/>
        </a:prstGeom>
      </dgm:spPr>
      <dgm:t>
        <a:bodyPr/>
        <a:lstStyle/>
        <a:p>
          <a:endParaRPr lang="en-US"/>
        </a:p>
      </dgm:t>
    </dgm:pt>
    <dgm:pt modelId="{9913F50C-59B1-4EDB-907A-572CD4A5C7CC}" type="pres">
      <dgm:prSet presAssocID="{417982C5-62BB-4D72-910E-9C5A024515DD}" presName="sibTrans" presStyleCnt="0"/>
      <dgm:spPr/>
      <dgm:t>
        <a:bodyPr/>
        <a:lstStyle/>
        <a:p>
          <a:endParaRPr lang="en-US"/>
        </a:p>
      </dgm:t>
    </dgm:pt>
    <dgm:pt modelId="{CC3C1921-2B1E-4875-8047-710F0102F30D}" type="pres">
      <dgm:prSet presAssocID="{261FBABB-C9BB-4488-98F8-46801ADABD82}" presName="node" presStyleLbl="node1" presStyleIdx="6" presStyleCnt="8">
        <dgm:presLayoutVars>
          <dgm:bulletEnabled val="1"/>
        </dgm:presLayoutVars>
      </dgm:prSet>
      <dgm:spPr>
        <a:prstGeom prst="roundRect">
          <a:avLst/>
        </a:prstGeom>
      </dgm:spPr>
      <dgm:t>
        <a:bodyPr/>
        <a:lstStyle/>
        <a:p>
          <a:endParaRPr lang="en-US"/>
        </a:p>
      </dgm:t>
    </dgm:pt>
    <dgm:pt modelId="{7BE9274C-55DB-4C48-926D-8C8C0A1BAA03}" type="pres">
      <dgm:prSet presAssocID="{A665336D-0782-4C6F-A47D-B1AD88DE4147}" presName="sibTrans" presStyleCnt="0"/>
      <dgm:spPr/>
      <dgm:t>
        <a:bodyPr/>
        <a:lstStyle/>
        <a:p>
          <a:endParaRPr lang="en-US"/>
        </a:p>
      </dgm:t>
    </dgm:pt>
    <dgm:pt modelId="{38C873EC-0DAD-49DE-98F8-DE02606CA1FB}" type="pres">
      <dgm:prSet presAssocID="{27BFAF23-6A9E-4853-B872-3EFA5D0A1E0D}" presName="node" presStyleLbl="node1" presStyleIdx="7" presStyleCnt="8">
        <dgm:presLayoutVars>
          <dgm:bulletEnabled val="1"/>
        </dgm:presLayoutVars>
      </dgm:prSet>
      <dgm:spPr>
        <a:prstGeom prst="roundRect">
          <a:avLst/>
        </a:prstGeom>
      </dgm:spPr>
      <dgm:t>
        <a:bodyPr/>
        <a:lstStyle/>
        <a:p>
          <a:endParaRPr lang="en-US"/>
        </a:p>
      </dgm:t>
    </dgm:pt>
  </dgm:ptLst>
  <dgm:cxnLst>
    <dgm:cxn modelId="{E09233BE-6832-43F0-BB76-4C4D221B1BF3}" srcId="{5354F744-3C1D-4F6B-97AC-1F87AD000933}" destId="{A80D2B06-8B80-40F9-BA8D-21AA3CDC992C}" srcOrd="3" destOrd="0" parTransId="{EE65E036-94E4-49B6-A56F-8B0923E06838}" sibTransId="{690CC1DA-0E85-414E-9640-B6699BA1820B}"/>
    <dgm:cxn modelId="{DD9F16F3-204A-4B29-8E8E-03707058E9A0}" type="presOf" srcId="{2D7F492F-851A-41B6-8943-2EA9DE5E4C15}" destId="{FAE8B304-1E31-4160-AE02-A5F816019848}" srcOrd="0" destOrd="0" presId="urn:microsoft.com/office/officeart/2005/8/layout/default"/>
    <dgm:cxn modelId="{BAC64E05-C83D-4FCA-A271-64F292EBB22A}" srcId="{5354F744-3C1D-4F6B-97AC-1F87AD000933}" destId="{2BDFF679-F712-4611-A08B-87051159CF23}" srcOrd="1" destOrd="0" parTransId="{F356F811-5049-437C-9687-91453C59FBAB}" sibTransId="{914C6106-4D2E-497C-B2E2-7DFAB96855D7}"/>
    <dgm:cxn modelId="{A3924102-321F-4688-9597-D67B559F7C19}" srcId="{5354F744-3C1D-4F6B-97AC-1F87AD000933}" destId="{261FBABB-C9BB-4488-98F8-46801ADABD82}" srcOrd="6" destOrd="0" parTransId="{0872F7B8-813B-4AC1-987D-6F968224CDEC}" sibTransId="{A665336D-0782-4C6F-A47D-B1AD88DE4147}"/>
    <dgm:cxn modelId="{0B6BB5C1-3350-4907-BDF6-0047A53910E6}" srcId="{5354F744-3C1D-4F6B-97AC-1F87AD000933}" destId="{96B2D2F8-10A2-4ABE-BBCB-0202E388EE13}" srcOrd="4" destOrd="0" parTransId="{492F607F-58A3-4367-B8BB-0F08A8E42042}" sibTransId="{3D489A64-BA4D-4D1B-9DC1-076CB2DBA5FA}"/>
    <dgm:cxn modelId="{BAAF699D-E87E-497B-9FAC-C30D27878ED2}" type="presOf" srcId="{5354F744-3C1D-4F6B-97AC-1F87AD000933}" destId="{8AA0367B-64BD-4CD5-ACC3-641B0651325F}" srcOrd="0" destOrd="0" presId="urn:microsoft.com/office/officeart/2005/8/layout/default"/>
    <dgm:cxn modelId="{E03E149E-82B3-4F69-93A8-E1944E584709}" srcId="{5354F744-3C1D-4F6B-97AC-1F87AD000933}" destId="{2D7F492F-851A-41B6-8943-2EA9DE5E4C15}" srcOrd="2" destOrd="0" parTransId="{C94D2EBB-6190-4213-A6DA-BBDF5A928323}" sibTransId="{7501D0FF-EB2E-4ED7-BC92-47F0460AA622}"/>
    <dgm:cxn modelId="{C9EEE85A-A17D-4407-A34C-EAA12A0732C1}" type="presOf" srcId="{2BDFF679-F712-4611-A08B-87051159CF23}" destId="{7E4770FA-6D03-4F71-BF56-741942B2210C}" srcOrd="0" destOrd="0" presId="urn:microsoft.com/office/officeart/2005/8/layout/default"/>
    <dgm:cxn modelId="{61F5E1EF-0B04-4C90-A1FB-7EE300FE7AD6}" type="presOf" srcId="{FE9D7294-B182-4C58-BD48-E6EE91DD69D1}" destId="{52F72696-EB64-4AF7-A4E9-7755B581A5E2}" srcOrd="0" destOrd="0" presId="urn:microsoft.com/office/officeart/2005/8/layout/default"/>
    <dgm:cxn modelId="{F1821084-825E-43A8-975D-5C13AA1D4719}" srcId="{5354F744-3C1D-4F6B-97AC-1F87AD000933}" destId="{FE9D7294-B182-4C58-BD48-E6EE91DD69D1}" srcOrd="0" destOrd="0" parTransId="{74BC0C05-46AE-4CFE-8812-606DBB305E9F}" sibTransId="{5BA799D4-992F-42FC-B87A-8AA632740561}"/>
    <dgm:cxn modelId="{CCE0AEC6-986E-4CC9-9225-2EAD1A24ED1D}" type="presOf" srcId="{27BFAF23-6A9E-4853-B872-3EFA5D0A1E0D}" destId="{38C873EC-0DAD-49DE-98F8-DE02606CA1FB}" srcOrd="0" destOrd="0" presId="urn:microsoft.com/office/officeart/2005/8/layout/default"/>
    <dgm:cxn modelId="{C3CE61B4-893B-478A-817B-D063E7C8CDB8}" type="presOf" srcId="{505BC071-91F0-40F3-AEFE-0F3D78C0F0ED}" destId="{84A85C85-C4DC-4198-9439-99501C403039}" srcOrd="0" destOrd="0" presId="urn:microsoft.com/office/officeart/2005/8/layout/default"/>
    <dgm:cxn modelId="{1BDAD9C5-F095-48D2-AEDE-E8CA5E66B07B}" type="presOf" srcId="{A80D2B06-8B80-40F9-BA8D-21AA3CDC992C}" destId="{DB07065B-79C0-467D-94B0-F81E1003CE5F}" srcOrd="0" destOrd="0" presId="urn:microsoft.com/office/officeart/2005/8/layout/default"/>
    <dgm:cxn modelId="{74EDB528-7B42-491C-9CA6-F1C6B8079CDE}" type="presOf" srcId="{261FBABB-C9BB-4488-98F8-46801ADABD82}" destId="{CC3C1921-2B1E-4875-8047-710F0102F30D}" srcOrd="0" destOrd="0" presId="urn:microsoft.com/office/officeart/2005/8/layout/default"/>
    <dgm:cxn modelId="{AE7DFD6A-CAC2-4AAD-9576-9A6D19A046CB}" srcId="{5354F744-3C1D-4F6B-97AC-1F87AD000933}" destId="{27BFAF23-6A9E-4853-B872-3EFA5D0A1E0D}" srcOrd="7" destOrd="0" parTransId="{8E7195BC-E795-4EBB-9B7A-672AD88AD825}" sibTransId="{9ECE4D63-E433-41FD-8BD8-0E3417D92C28}"/>
    <dgm:cxn modelId="{3820D335-37CD-4173-8FE9-FACB64097278}" srcId="{5354F744-3C1D-4F6B-97AC-1F87AD000933}" destId="{505BC071-91F0-40F3-AEFE-0F3D78C0F0ED}" srcOrd="5" destOrd="0" parTransId="{ED2BE615-9278-48D6-97AF-1749C390565C}" sibTransId="{417982C5-62BB-4D72-910E-9C5A024515DD}"/>
    <dgm:cxn modelId="{985E42A9-5ED6-4767-9C7B-141B6F27D623}" type="presOf" srcId="{96B2D2F8-10A2-4ABE-BBCB-0202E388EE13}" destId="{CD899910-E03A-4625-850F-D6D8BD9DD9CC}" srcOrd="0" destOrd="0" presId="urn:microsoft.com/office/officeart/2005/8/layout/default"/>
    <dgm:cxn modelId="{87221060-8B93-463A-A979-5163FB0DE32E}" type="presParOf" srcId="{8AA0367B-64BD-4CD5-ACC3-641B0651325F}" destId="{52F72696-EB64-4AF7-A4E9-7755B581A5E2}" srcOrd="0" destOrd="0" presId="urn:microsoft.com/office/officeart/2005/8/layout/default"/>
    <dgm:cxn modelId="{24EA7C5F-2049-4D6E-94EE-858109FCB9FE}" type="presParOf" srcId="{8AA0367B-64BD-4CD5-ACC3-641B0651325F}" destId="{7A4A265B-79C9-4E71-9641-E8E395A50D95}" srcOrd="1" destOrd="0" presId="urn:microsoft.com/office/officeart/2005/8/layout/default"/>
    <dgm:cxn modelId="{FA1BA659-768D-4864-B848-6E38240422B3}" type="presParOf" srcId="{8AA0367B-64BD-4CD5-ACC3-641B0651325F}" destId="{7E4770FA-6D03-4F71-BF56-741942B2210C}" srcOrd="2" destOrd="0" presId="urn:microsoft.com/office/officeart/2005/8/layout/default"/>
    <dgm:cxn modelId="{F53B889B-8E39-4E1F-8618-C81B90C95BF0}" type="presParOf" srcId="{8AA0367B-64BD-4CD5-ACC3-641B0651325F}" destId="{3F050160-B439-49A4-96F9-5D225F7A67D5}" srcOrd="3" destOrd="0" presId="urn:microsoft.com/office/officeart/2005/8/layout/default"/>
    <dgm:cxn modelId="{C8F003E5-E447-420D-B4DF-9751F22EBDE7}" type="presParOf" srcId="{8AA0367B-64BD-4CD5-ACC3-641B0651325F}" destId="{FAE8B304-1E31-4160-AE02-A5F816019848}" srcOrd="4" destOrd="0" presId="urn:microsoft.com/office/officeart/2005/8/layout/default"/>
    <dgm:cxn modelId="{07FDE430-05FC-4A01-828A-9E3371261A0B}" type="presParOf" srcId="{8AA0367B-64BD-4CD5-ACC3-641B0651325F}" destId="{147AB6B8-1469-44E0-BB95-D990C00D4822}" srcOrd="5" destOrd="0" presId="urn:microsoft.com/office/officeart/2005/8/layout/default"/>
    <dgm:cxn modelId="{0394ABB9-7386-41A2-9354-974A84C6FFBF}" type="presParOf" srcId="{8AA0367B-64BD-4CD5-ACC3-641B0651325F}" destId="{DB07065B-79C0-467D-94B0-F81E1003CE5F}" srcOrd="6" destOrd="0" presId="urn:microsoft.com/office/officeart/2005/8/layout/default"/>
    <dgm:cxn modelId="{10738EAD-BB79-4F15-B7E1-3598127841A7}" type="presParOf" srcId="{8AA0367B-64BD-4CD5-ACC3-641B0651325F}" destId="{423CFDDC-9337-4A25-AF73-D13593A0E939}" srcOrd="7" destOrd="0" presId="urn:microsoft.com/office/officeart/2005/8/layout/default"/>
    <dgm:cxn modelId="{DEF75B9D-2872-4718-BEC2-BC359C7CC336}" type="presParOf" srcId="{8AA0367B-64BD-4CD5-ACC3-641B0651325F}" destId="{CD899910-E03A-4625-850F-D6D8BD9DD9CC}" srcOrd="8" destOrd="0" presId="urn:microsoft.com/office/officeart/2005/8/layout/default"/>
    <dgm:cxn modelId="{F4B33C62-7385-4D75-8A4E-EF3CCA64BA14}" type="presParOf" srcId="{8AA0367B-64BD-4CD5-ACC3-641B0651325F}" destId="{CEA7FF5A-28B8-4391-92B5-506217029656}" srcOrd="9" destOrd="0" presId="urn:microsoft.com/office/officeart/2005/8/layout/default"/>
    <dgm:cxn modelId="{2D7AB841-8E75-4B43-AA74-C0F79F58DAD7}" type="presParOf" srcId="{8AA0367B-64BD-4CD5-ACC3-641B0651325F}" destId="{84A85C85-C4DC-4198-9439-99501C403039}" srcOrd="10" destOrd="0" presId="urn:microsoft.com/office/officeart/2005/8/layout/default"/>
    <dgm:cxn modelId="{35087A1B-FDB2-4877-A9BD-2CC28AD96D85}" type="presParOf" srcId="{8AA0367B-64BD-4CD5-ACC3-641B0651325F}" destId="{9913F50C-59B1-4EDB-907A-572CD4A5C7CC}" srcOrd="11" destOrd="0" presId="urn:microsoft.com/office/officeart/2005/8/layout/default"/>
    <dgm:cxn modelId="{884F57B5-1577-4655-8BA4-E43929ED4563}" type="presParOf" srcId="{8AA0367B-64BD-4CD5-ACC3-641B0651325F}" destId="{CC3C1921-2B1E-4875-8047-710F0102F30D}" srcOrd="12" destOrd="0" presId="urn:microsoft.com/office/officeart/2005/8/layout/default"/>
    <dgm:cxn modelId="{C79ABD22-75B1-4DB5-88D2-CA56814728EC}" type="presParOf" srcId="{8AA0367B-64BD-4CD5-ACC3-641B0651325F}" destId="{7BE9274C-55DB-4C48-926D-8C8C0A1BAA03}" srcOrd="13" destOrd="0" presId="urn:microsoft.com/office/officeart/2005/8/layout/default"/>
    <dgm:cxn modelId="{C5FF4D7B-16F2-4F17-A712-FF82ECB3AB0A}" type="presParOf" srcId="{8AA0367B-64BD-4CD5-ACC3-641B0651325F}" destId="{38C873EC-0DAD-49DE-98F8-DE02606CA1FB}" srcOrd="1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E28D09-6493-4B64-8154-6C516BDEEE1B}" type="doc">
      <dgm:prSet loTypeId="urn:microsoft.com/office/officeart/2005/8/layout/chevron1" loCatId="process" qsTypeId="urn:microsoft.com/office/officeart/2005/8/quickstyle/simple1" qsCatId="simple" csTypeId="urn:microsoft.com/office/officeart/2005/8/colors/accent3_2" csCatId="accent3" phldr="1"/>
      <dgm:spPr/>
    </dgm:pt>
    <dgm:pt modelId="{B62B560E-3C4F-4130-81C1-3F030D4F3953}">
      <dgm:prSet phldrT="[Text]" custT="1"/>
      <dgm:spPr/>
      <dgm:t>
        <a:bodyPr/>
        <a:lstStyle/>
        <a:p>
          <a:r>
            <a:rPr lang="tr-TR" sz="1200" b="1" dirty="0" err="1" smtClean="0"/>
            <a:t>Gender</a:t>
          </a:r>
          <a:r>
            <a:rPr lang="tr-TR" sz="1200" b="1" dirty="0" smtClean="0"/>
            <a:t> </a:t>
          </a:r>
          <a:r>
            <a:rPr lang="tr-TR" sz="1200" b="1" dirty="0" err="1" smtClean="0"/>
            <a:t>Equality</a:t>
          </a:r>
          <a:r>
            <a:rPr lang="tr-TR" sz="1200" b="1" dirty="0" smtClean="0"/>
            <a:t> Toolkit</a:t>
          </a:r>
          <a:endParaRPr lang="en-US" sz="1200" b="1" dirty="0"/>
        </a:p>
      </dgm:t>
    </dgm:pt>
    <dgm:pt modelId="{16FE0024-66D2-486A-B726-75F01DFACDF3}" type="parTrans" cxnId="{420C662E-C95B-49F2-8DB7-F6C4D795DE1C}">
      <dgm:prSet/>
      <dgm:spPr/>
      <dgm:t>
        <a:bodyPr/>
        <a:lstStyle/>
        <a:p>
          <a:endParaRPr lang="en-US"/>
        </a:p>
      </dgm:t>
    </dgm:pt>
    <dgm:pt modelId="{64786955-E7CC-4DE9-86C3-D4CE805FB632}" type="sibTrans" cxnId="{420C662E-C95B-49F2-8DB7-F6C4D795DE1C}">
      <dgm:prSet/>
      <dgm:spPr/>
      <dgm:t>
        <a:bodyPr/>
        <a:lstStyle/>
        <a:p>
          <a:endParaRPr lang="en-US"/>
        </a:p>
      </dgm:t>
    </dgm:pt>
    <dgm:pt modelId="{B5838325-7BEE-4837-B188-6BF1B4616EA0}">
      <dgm:prSet phldrT="[Text]" custT="1"/>
      <dgm:spPr/>
      <dgm:t>
        <a:bodyPr/>
        <a:lstStyle/>
        <a:p>
          <a:r>
            <a:rPr lang="tr-TR" sz="1200" b="1" dirty="0" err="1" smtClean="0"/>
            <a:t>Identify</a:t>
          </a:r>
          <a:r>
            <a:rPr lang="tr-TR" sz="1200" b="1" dirty="0" smtClean="0"/>
            <a:t> </a:t>
          </a:r>
          <a:r>
            <a:rPr lang="tr-TR" sz="1200" b="1" dirty="0" err="1" smtClean="0"/>
            <a:t>gaps</a:t>
          </a:r>
          <a:r>
            <a:rPr lang="tr-TR" sz="1200" b="1" dirty="0" smtClean="0"/>
            <a:t> </a:t>
          </a:r>
          <a:r>
            <a:rPr lang="tr-TR" sz="1200" b="1" dirty="0" err="1" smtClean="0"/>
            <a:t>with</a:t>
          </a:r>
          <a:r>
            <a:rPr lang="tr-TR" sz="1200" b="1" dirty="0" smtClean="0"/>
            <a:t> </a:t>
          </a:r>
          <a:r>
            <a:rPr lang="tr-TR" sz="1200" b="1" dirty="0" err="1" smtClean="0"/>
            <a:t>scorecard</a:t>
          </a:r>
          <a:r>
            <a:rPr lang="tr-TR" sz="1200" b="1" dirty="0" smtClean="0"/>
            <a:t> &amp; Design of an Action Plan</a:t>
          </a:r>
          <a:endParaRPr lang="en-US" sz="1200" b="1" dirty="0"/>
        </a:p>
      </dgm:t>
    </dgm:pt>
    <dgm:pt modelId="{A8A0E91A-DB18-4FEF-A4B7-C726367966E2}" type="parTrans" cxnId="{C4E46800-719B-4293-9981-4703825C9BA5}">
      <dgm:prSet/>
      <dgm:spPr/>
      <dgm:t>
        <a:bodyPr/>
        <a:lstStyle/>
        <a:p>
          <a:endParaRPr lang="en-US"/>
        </a:p>
      </dgm:t>
    </dgm:pt>
    <dgm:pt modelId="{8D2DE8D9-718A-4069-807E-F9C4DD4B97DF}" type="sibTrans" cxnId="{C4E46800-719B-4293-9981-4703825C9BA5}">
      <dgm:prSet/>
      <dgm:spPr/>
      <dgm:t>
        <a:bodyPr/>
        <a:lstStyle/>
        <a:p>
          <a:endParaRPr lang="en-US"/>
        </a:p>
      </dgm:t>
    </dgm:pt>
    <dgm:pt modelId="{6F72582E-8802-4733-A216-8035B3EDCE7C}">
      <dgm:prSet phldrT="[Text]" custT="1"/>
      <dgm:spPr/>
      <dgm:t>
        <a:bodyPr/>
        <a:lstStyle/>
        <a:p>
          <a:r>
            <a:rPr lang="tr-TR" sz="1200" b="1" dirty="0" err="1" smtClean="0"/>
            <a:t>Scoring</a:t>
          </a:r>
          <a:r>
            <a:rPr lang="tr-TR" sz="1200" b="1" dirty="0" smtClean="0"/>
            <a:t> </a:t>
          </a:r>
          <a:r>
            <a:rPr lang="tr-TR" sz="1200" b="1" dirty="0" err="1" smtClean="0"/>
            <a:t>and</a:t>
          </a:r>
          <a:r>
            <a:rPr lang="tr-TR" sz="1200" b="1" dirty="0" smtClean="0"/>
            <a:t> </a:t>
          </a:r>
          <a:r>
            <a:rPr lang="tr-TR" sz="1200" b="1" dirty="0" err="1" smtClean="0"/>
            <a:t>Eligibility</a:t>
          </a:r>
          <a:endParaRPr lang="en-US" sz="1200" b="1" dirty="0"/>
        </a:p>
      </dgm:t>
    </dgm:pt>
    <dgm:pt modelId="{94CCF9E9-9FD6-4E85-9A18-69284895ECE3}" type="parTrans" cxnId="{D453FE3E-00EF-4B82-B66C-5ECF6DE066C0}">
      <dgm:prSet/>
      <dgm:spPr/>
      <dgm:t>
        <a:bodyPr/>
        <a:lstStyle/>
        <a:p>
          <a:endParaRPr lang="en-US"/>
        </a:p>
      </dgm:t>
    </dgm:pt>
    <dgm:pt modelId="{8326A336-1372-4221-B1EB-601C03072E15}" type="sibTrans" cxnId="{D453FE3E-00EF-4B82-B66C-5ECF6DE066C0}">
      <dgm:prSet/>
      <dgm:spPr/>
      <dgm:t>
        <a:bodyPr/>
        <a:lstStyle/>
        <a:p>
          <a:endParaRPr lang="en-US"/>
        </a:p>
      </dgm:t>
    </dgm:pt>
    <dgm:pt modelId="{64CB2697-D553-4896-9162-25504C01C009}">
      <dgm:prSet custT="1"/>
      <dgm:spPr/>
      <dgm:t>
        <a:bodyPr/>
        <a:lstStyle/>
        <a:p>
          <a:r>
            <a:rPr lang="tr-TR" sz="1200" b="1" dirty="0" err="1" smtClean="0"/>
            <a:t>Approval</a:t>
          </a:r>
          <a:r>
            <a:rPr lang="tr-TR" sz="1200" b="1" dirty="0" smtClean="0"/>
            <a:t> </a:t>
          </a:r>
          <a:r>
            <a:rPr lang="tr-TR" sz="1200" b="1" dirty="0" err="1" smtClean="0"/>
            <a:t>and</a:t>
          </a:r>
          <a:r>
            <a:rPr lang="tr-TR" sz="1200" b="1" dirty="0" smtClean="0"/>
            <a:t> </a:t>
          </a:r>
          <a:r>
            <a:rPr lang="tr-TR" sz="1200" b="1" dirty="0" err="1" smtClean="0"/>
            <a:t>Implementation</a:t>
          </a:r>
          <a:r>
            <a:rPr lang="tr-TR" sz="1200" b="1" dirty="0" smtClean="0"/>
            <a:t> of Action Plan</a:t>
          </a:r>
          <a:endParaRPr lang="en-US" sz="1200" b="1" dirty="0"/>
        </a:p>
      </dgm:t>
    </dgm:pt>
    <dgm:pt modelId="{F9894022-BC03-42BB-9B15-5B0646CBAC64}" type="parTrans" cxnId="{5506AD43-8764-4BAB-B143-01F79541DBED}">
      <dgm:prSet/>
      <dgm:spPr/>
      <dgm:t>
        <a:bodyPr/>
        <a:lstStyle/>
        <a:p>
          <a:endParaRPr lang="en-US"/>
        </a:p>
      </dgm:t>
    </dgm:pt>
    <dgm:pt modelId="{0E1177AC-2EE7-4D82-AD50-47CA85DB9552}" type="sibTrans" cxnId="{5506AD43-8764-4BAB-B143-01F79541DBED}">
      <dgm:prSet/>
      <dgm:spPr/>
      <dgm:t>
        <a:bodyPr/>
        <a:lstStyle/>
        <a:p>
          <a:endParaRPr lang="en-US"/>
        </a:p>
      </dgm:t>
    </dgm:pt>
    <dgm:pt modelId="{610972D5-1AA1-44F2-9852-3571C6AA1E3C}" type="pres">
      <dgm:prSet presAssocID="{B9E28D09-6493-4B64-8154-6C516BDEEE1B}" presName="Name0" presStyleCnt="0">
        <dgm:presLayoutVars>
          <dgm:dir/>
          <dgm:animLvl val="lvl"/>
          <dgm:resizeHandles val="exact"/>
        </dgm:presLayoutVars>
      </dgm:prSet>
      <dgm:spPr/>
    </dgm:pt>
    <dgm:pt modelId="{5771038A-B1E2-41FB-8C51-82D9B2B89B98}" type="pres">
      <dgm:prSet presAssocID="{B62B560E-3C4F-4130-81C1-3F030D4F3953}" presName="parTxOnly" presStyleLbl="node1" presStyleIdx="0" presStyleCnt="4">
        <dgm:presLayoutVars>
          <dgm:chMax val="0"/>
          <dgm:chPref val="0"/>
          <dgm:bulletEnabled val="1"/>
        </dgm:presLayoutVars>
      </dgm:prSet>
      <dgm:spPr/>
      <dgm:t>
        <a:bodyPr/>
        <a:lstStyle/>
        <a:p>
          <a:endParaRPr lang="en-US"/>
        </a:p>
      </dgm:t>
    </dgm:pt>
    <dgm:pt modelId="{A6730E42-7F1A-405D-AE34-417935372DDB}" type="pres">
      <dgm:prSet presAssocID="{64786955-E7CC-4DE9-86C3-D4CE805FB632}" presName="parTxOnlySpace" presStyleCnt="0"/>
      <dgm:spPr/>
    </dgm:pt>
    <dgm:pt modelId="{C0374C29-2EB5-4816-A90A-9B1750ACBB43}" type="pres">
      <dgm:prSet presAssocID="{B5838325-7BEE-4837-B188-6BF1B4616EA0}" presName="parTxOnly" presStyleLbl="node1" presStyleIdx="1" presStyleCnt="4">
        <dgm:presLayoutVars>
          <dgm:chMax val="0"/>
          <dgm:chPref val="0"/>
          <dgm:bulletEnabled val="1"/>
        </dgm:presLayoutVars>
      </dgm:prSet>
      <dgm:spPr/>
      <dgm:t>
        <a:bodyPr/>
        <a:lstStyle/>
        <a:p>
          <a:endParaRPr lang="en-US"/>
        </a:p>
      </dgm:t>
    </dgm:pt>
    <dgm:pt modelId="{1782D482-79BE-47A5-8E9A-D69AF34977F2}" type="pres">
      <dgm:prSet presAssocID="{8D2DE8D9-718A-4069-807E-F9C4DD4B97DF}" presName="parTxOnlySpace" presStyleCnt="0"/>
      <dgm:spPr/>
    </dgm:pt>
    <dgm:pt modelId="{25910486-0C18-4778-9D44-F6E5B4F5F520}" type="pres">
      <dgm:prSet presAssocID="{6F72582E-8802-4733-A216-8035B3EDCE7C}" presName="parTxOnly" presStyleLbl="node1" presStyleIdx="2" presStyleCnt="4">
        <dgm:presLayoutVars>
          <dgm:chMax val="0"/>
          <dgm:chPref val="0"/>
          <dgm:bulletEnabled val="1"/>
        </dgm:presLayoutVars>
      </dgm:prSet>
      <dgm:spPr/>
      <dgm:t>
        <a:bodyPr/>
        <a:lstStyle/>
        <a:p>
          <a:endParaRPr lang="en-US"/>
        </a:p>
      </dgm:t>
    </dgm:pt>
    <dgm:pt modelId="{23A78D4D-B075-4A60-8B08-7451D3E6577E}" type="pres">
      <dgm:prSet presAssocID="{8326A336-1372-4221-B1EB-601C03072E15}" presName="parTxOnlySpace" presStyleCnt="0"/>
      <dgm:spPr/>
    </dgm:pt>
    <dgm:pt modelId="{04F93DB3-05D7-41A0-A0F4-7902A6182BCB}" type="pres">
      <dgm:prSet presAssocID="{64CB2697-D553-4896-9162-25504C01C009}" presName="parTxOnly" presStyleLbl="node1" presStyleIdx="3" presStyleCnt="4">
        <dgm:presLayoutVars>
          <dgm:chMax val="0"/>
          <dgm:chPref val="0"/>
          <dgm:bulletEnabled val="1"/>
        </dgm:presLayoutVars>
      </dgm:prSet>
      <dgm:spPr/>
      <dgm:t>
        <a:bodyPr/>
        <a:lstStyle/>
        <a:p>
          <a:endParaRPr lang="en-US"/>
        </a:p>
      </dgm:t>
    </dgm:pt>
  </dgm:ptLst>
  <dgm:cxnLst>
    <dgm:cxn modelId="{92B155A2-AF21-458D-ADB6-D68B4A66A833}" type="presOf" srcId="{B9E28D09-6493-4B64-8154-6C516BDEEE1B}" destId="{610972D5-1AA1-44F2-9852-3571C6AA1E3C}" srcOrd="0" destOrd="0" presId="urn:microsoft.com/office/officeart/2005/8/layout/chevron1"/>
    <dgm:cxn modelId="{420C662E-C95B-49F2-8DB7-F6C4D795DE1C}" srcId="{B9E28D09-6493-4B64-8154-6C516BDEEE1B}" destId="{B62B560E-3C4F-4130-81C1-3F030D4F3953}" srcOrd="0" destOrd="0" parTransId="{16FE0024-66D2-486A-B726-75F01DFACDF3}" sibTransId="{64786955-E7CC-4DE9-86C3-D4CE805FB632}"/>
    <dgm:cxn modelId="{5506AD43-8764-4BAB-B143-01F79541DBED}" srcId="{B9E28D09-6493-4B64-8154-6C516BDEEE1B}" destId="{64CB2697-D553-4896-9162-25504C01C009}" srcOrd="3" destOrd="0" parTransId="{F9894022-BC03-42BB-9B15-5B0646CBAC64}" sibTransId="{0E1177AC-2EE7-4D82-AD50-47CA85DB9552}"/>
    <dgm:cxn modelId="{FFE0B79F-CF24-40D4-9BA3-2CD3138D8F87}" type="presOf" srcId="{B62B560E-3C4F-4130-81C1-3F030D4F3953}" destId="{5771038A-B1E2-41FB-8C51-82D9B2B89B98}" srcOrd="0" destOrd="0" presId="urn:microsoft.com/office/officeart/2005/8/layout/chevron1"/>
    <dgm:cxn modelId="{3437DB65-9FAA-4B4B-BE6E-FCE57650096B}" type="presOf" srcId="{6F72582E-8802-4733-A216-8035B3EDCE7C}" destId="{25910486-0C18-4778-9D44-F6E5B4F5F520}" srcOrd="0" destOrd="0" presId="urn:microsoft.com/office/officeart/2005/8/layout/chevron1"/>
    <dgm:cxn modelId="{B7AD824A-5E1D-43EB-BDE9-77EBEE11F034}" type="presOf" srcId="{64CB2697-D553-4896-9162-25504C01C009}" destId="{04F93DB3-05D7-41A0-A0F4-7902A6182BCB}" srcOrd="0" destOrd="0" presId="urn:microsoft.com/office/officeart/2005/8/layout/chevron1"/>
    <dgm:cxn modelId="{D453FE3E-00EF-4B82-B66C-5ECF6DE066C0}" srcId="{B9E28D09-6493-4B64-8154-6C516BDEEE1B}" destId="{6F72582E-8802-4733-A216-8035B3EDCE7C}" srcOrd="2" destOrd="0" parTransId="{94CCF9E9-9FD6-4E85-9A18-69284895ECE3}" sibTransId="{8326A336-1372-4221-B1EB-601C03072E15}"/>
    <dgm:cxn modelId="{C4E46800-719B-4293-9981-4703825C9BA5}" srcId="{B9E28D09-6493-4B64-8154-6C516BDEEE1B}" destId="{B5838325-7BEE-4837-B188-6BF1B4616EA0}" srcOrd="1" destOrd="0" parTransId="{A8A0E91A-DB18-4FEF-A4B7-C726367966E2}" sibTransId="{8D2DE8D9-718A-4069-807E-F9C4DD4B97DF}"/>
    <dgm:cxn modelId="{7E3CBE9E-1971-4286-8318-C61C12B63AF5}" type="presOf" srcId="{B5838325-7BEE-4837-B188-6BF1B4616EA0}" destId="{C0374C29-2EB5-4816-A90A-9B1750ACBB43}" srcOrd="0" destOrd="0" presId="urn:microsoft.com/office/officeart/2005/8/layout/chevron1"/>
    <dgm:cxn modelId="{9C5B905A-0194-458A-AF3D-E577824AF7D8}" type="presParOf" srcId="{610972D5-1AA1-44F2-9852-3571C6AA1E3C}" destId="{5771038A-B1E2-41FB-8C51-82D9B2B89B98}" srcOrd="0" destOrd="0" presId="urn:microsoft.com/office/officeart/2005/8/layout/chevron1"/>
    <dgm:cxn modelId="{AAFDCD00-5E96-43BF-981B-849C448391DD}" type="presParOf" srcId="{610972D5-1AA1-44F2-9852-3571C6AA1E3C}" destId="{A6730E42-7F1A-405D-AE34-417935372DDB}" srcOrd="1" destOrd="0" presId="urn:microsoft.com/office/officeart/2005/8/layout/chevron1"/>
    <dgm:cxn modelId="{6420A16B-72CA-4E52-8A14-0D57B59D2477}" type="presParOf" srcId="{610972D5-1AA1-44F2-9852-3571C6AA1E3C}" destId="{C0374C29-2EB5-4816-A90A-9B1750ACBB43}" srcOrd="2" destOrd="0" presId="urn:microsoft.com/office/officeart/2005/8/layout/chevron1"/>
    <dgm:cxn modelId="{ACB27B5A-0603-4AE6-A17C-3E643765831D}" type="presParOf" srcId="{610972D5-1AA1-44F2-9852-3571C6AA1E3C}" destId="{1782D482-79BE-47A5-8E9A-D69AF34977F2}" srcOrd="3" destOrd="0" presId="urn:microsoft.com/office/officeart/2005/8/layout/chevron1"/>
    <dgm:cxn modelId="{F0D6CA89-1AE6-420D-B16E-050D566C21A2}" type="presParOf" srcId="{610972D5-1AA1-44F2-9852-3571C6AA1E3C}" destId="{25910486-0C18-4778-9D44-F6E5B4F5F520}" srcOrd="4" destOrd="0" presId="urn:microsoft.com/office/officeart/2005/8/layout/chevron1"/>
    <dgm:cxn modelId="{36F8D1A8-1DDD-43CC-81D9-0CE8B2DDD333}" type="presParOf" srcId="{610972D5-1AA1-44F2-9852-3571C6AA1E3C}" destId="{23A78D4D-B075-4A60-8B08-7451D3E6577E}" srcOrd="5" destOrd="0" presId="urn:microsoft.com/office/officeart/2005/8/layout/chevron1"/>
    <dgm:cxn modelId="{213AA8A7-74AD-486B-BC12-AA197F31BF75}" type="presParOf" srcId="{610972D5-1AA1-44F2-9852-3571C6AA1E3C}" destId="{04F93DB3-05D7-41A0-A0F4-7902A6182BCB}"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72696-EB64-4AF7-A4E9-7755B581A5E2}">
      <dsp:nvSpPr>
        <dsp:cNvPr id="0" name=""/>
        <dsp:cNvSpPr/>
      </dsp:nvSpPr>
      <dsp:spPr>
        <a:xfrm>
          <a:off x="1856" y="208371"/>
          <a:ext cx="1472788" cy="88367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Calibri" panose="020F0502020204030204" pitchFamily="34" charset="0"/>
            </a:rPr>
            <a:t>Pharmaceutical</a:t>
          </a:r>
          <a:endParaRPr lang="en-US" sz="1500" kern="1200" dirty="0"/>
        </a:p>
      </dsp:txBody>
      <dsp:txXfrm>
        <a:off x="44993" y="251508"/>
        <a:ext cx="1386514" cy="797399"/>
      </dsp:txXfrm>
    </dsp:sp>
    <dsp:sp modelId="{7E4770FA-6D03-4F71-BF56-741942B2210C}">
      <dsp:nvSpPr>
        <dsp:cNvPr id="0" name=""/>
        <dsp:cNvSpPr/>
      </dsp:nvSpPr>
      <dsp:spPr>
        <a:xfrm>
          <a:off x="1621923" y="208371"/>
          <a:ext cx="1472788" cy="883673"/>
        </a:xfrm>
        <a:prstGeom prst="roundRect">
          <a:avLst/>
        </a:prstGeom>
        <a:solidFill>
          <a:schemeClr val="accent3">
            <a:hueOff val="-139378"/>
            <a:satOff val="1175"/>
            <a:lumOff val="2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latin typeface="Calibri" panose="020F0502020204030204" pitchFamily="34" charset="0"/>
            </a:rPr>
            <a:t>Automotive</a:t>
          </a:r>
          <a:endParaRPr lang="en-US" sz="1500" kern="1200" dirty="0"/>
        </a:p>
      </dsp:txBody>
      <dsp:txXfrm>
        <a:off x="1665060" y="251508"/>
        <a:ext cx="1386514" cy="797399"/>
      </dsp:txXfrm>
    </dsp:sp>
    <dsp:sp modelId="{FAE8B304-1E31-4160-AE02-A5F816019848}">
      <dsp:nvSpPr>
        <dsp:cNvPr id="0" name=""/>
        <dsp:cNvSpPr/>
      </dsp:nvSpPr>
      <dsp:spPr>
        <a:xfrm>
          <a:off x="3241991" y="208371"/>
          <a:ext cx="1472788" cy="883673"/>
        </a:xfrm>
        <a:prstGeom prst="roundRect">
          <a:avLst/>
        </a:prstGeom>
        <a:solidFill>
          <a:schemeClr val="accent3">
            <a:hueOff val="-278756"/>
            <a:satOff val="2349"/>
            <a:lumOff val="4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err="1" smtClean="0"/>
            <a:t>Tourism</a:t>
          </a:r>
          <a:endParaRPr lang="en-US" sz="1500" kern="1200" dirty="0"/>
        </a:p>
      </dsp:txBody>
      <dsp:txXfrm>
        <a:off x="3285128" y="251508"/>
        <a:ext cx="1386514" cy="797399"/>
      </dsp:txXfrm>
    </dsp:sp>
    <dsp:sp modelId="{DB07065B-79C0-467D-94B0-F81E1003CE5F}">
      <dsp:nvSpPr>
        <dsp:cNvPr id="0" name=""/>
        <dsp:cNvSpPr/>
      </dsp:nvSpPr>
      <dsp:spPr>
        <a:xfrm>
          <a:off x="4862058" y="208371"/>
          <a:ext cx="1472788" cy="883673"/>
        </a:xfrm>
        <a:prstGeom prst="roundRect">
          <a:avLst/>
        </a:prstGeom>
        <a:solidFill>
          <a:schemeClr val="accent3">
            <a:hueOff val="-418135"/>
            <a:satOff val="3524"/>
            <a:lumOff val="6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err="1" smtClean="0"/>
            <a:t>Health</a:t>
          </a:r>
          <a:endParaRPr lang="en-US" sz="1500" kern="1200" dirty="0"/>
        </a:p>
      </dsp:txBody>
      <dsp:txXfrm>
        <a:off x="4905195" y="251508"/>
        <a:ext cx="1386514" cy="797399"/>
      </dsp:txXfrm>
    </dsp:sp>
    <dsp:sp modelId="{CD899910-E03A-4625-850F-D6D8BD9DD9CC}">
      <dsp:nvSpPr>
        <dsp:cNvPr id="0" name=""/>
        <dsp:cNvSpPr/>
      </dsp:nvSpPr>
      <dsp:spPr>
        <a:xfrm>
          <a:off x="1856" y="1239323"/>
          <a:ext cx="1472788" cy="883673"/>
        </a:xfrm>
        <a:prstGeom prst="roundRect">
          <a:avLst/>
        </a:prstGeom>
        <a:solidFill>
          <a:schemeClr val="accent3">
            <a:hueOff val="-557513"/>
            <a:satOff val="4699"/>
            <a:lumOff val="90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err="1" smtClean="0"/>
            <a:t>Food</a:t>
          </a:r>
          <a:r>
            <a:rPr lang="tr-TR" sz="1500" kern="1200" dirty="0" smtClean="0"/>
            <a:t> &amp; </a:t>
          </a:r>
          <a:r>
            <a:rPr lang="tr-TR" sz="1500" kern="1200" dirty="0" err="1" smtClean="0"/>
            <a:t>Beverage</a:t>
          </a:r>
          <a:endParaRPr lang="en-US" sz="1500" kern="1200" dirty="0"/>
        </a:p>
      </dsp:txBody>
      <dsp:txXfrm>
        <a:off x="44993" y="1282460"/>
        <a:ext cx="1386514" cy="797399"/>
      </dsp:txXfrm>
    </dsp:sp>
    <dsp:sp modelId="{84A85C85-C4DC-4198-9439-99501C403039}">
      <dsp:nvSpPr>
        <dsp:cNvPr id="0" name=""/>
        <dsp:cNvSpPr/>
      </dsp:nvSpPr>
      <dsp:spPr>
        <a:xfrm>
          <a:off x="1621923" y="1239323"/>
          <a:ext cx="1472788" cy="883673"/>
        </a:xfrm>
        <a:prstGeom prst="roundRect">
          <a:avLst/>
        </a:prstGeom>
        <a:solidFill>
          <a:schemeClr val="accent3">
            <a:hueOff val="-696891"/>
            <a:satOff val="5874"/>
            <a:lumOff val="113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err="1" smtClean="0"/>
            <a:t>Logistics</a:t>
          </a:r>
          <a:endParaRPr lang="en-US" sz="1500" kern="1200" dirty="0"/>
        </a:p>
      </dsp:txBody>
      <dsp:txXfrm>
        <a:off x="1665060" y="1282460"/>
        <a:ext cx="1386514" cy="797399"/>
      </dsp:txXfrm>
    </dsp:sp>
    <dsp:sp modelId="{CC3C1921-2B1E-4875-8047-710F0102F30D}">
      <dsp:nvSpPr>
        <dsp:cNvPr id="0" name=""/>
        <dsp:cNvSpPr/>
      </dsp:nvSpPr>
      <dsp:spPr>
        <a:xfrm>
          <a:off x="3241991" y="1239323"/>
          <a:ext cx="1472788" cy="883673"/>
        </a:xfrm>
        <a:prstGeom prst="roundRect">
          <a:avLst/>
        </a:prstGeom>
        <a:solidFill>
          <a:schemeClr val="accent3">
            <a:hueOff val="-836269"/>
            <a:satOff val="7048"/>
            <a:lumOff val="13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err="1" smtClean="0"/>
            <a:t>Textile</a:t>
          </a:r>
          <a:endParaRPr lang="tr-TR" sz="1500" kern="1200" dirty="0"/>
        </a:p>
      </dsp:txBody>
      <dsp:txXfrm>
        <a:off x="3285128" y="1282460"/>
        <a:ext cx="1386514" cy="797399"/>
      </dsp:txXfrm>
    </dsp:sp>
    <dsp:sp modelId="{38C873EC-0DAD-49DE-98F8-DE02606CA1FB}">
      <dsp:nvSpPr>
        <dsp:cNvPr id="0" name=""/>
        <dsp:cNvSpPr/>
      </dsp:nvSpPr>
      <dsp:spPr>
        <a:xfrm>
          <a:off x="4862058" y="1239323"/>
          <a:ext cx="1472788" cy="883673"/>
        </a:xfrm>
        <a:prstGeom prst="roundRect">
          <a:avLst/>
        </a:prstGeom>
        <a:solidFill>
          <a:schemeClr val="accent3">
            <a:hueOff val="-975647"/>
            <a:satOff val="8223"/>
            <a:lumOff val="1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Printing</a:t>
          </a:r>
          <a:endParaRPr lang="tr-TR" sz="1500" kern="1200" dirty="0"/>
        </a:p>
      </dsp:txBody>
      <dsp:txXfrm>
        <a:off x="4905195" y="1282460"/>
        <a:ext cx="1386514" cy="797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1038A-B1E2-41FB-8C51-82D9B2B89B98}">
      <dsp:nvSpPr>
        <dsp:cNvPr id="0" name=""/>
        <dsp:cNvSpPr/>
      </dsp:nvSpPr>
      <dsp:spPr>
        <a:xfrm>
          <a:off x="3952" y="465250"/>
          <a:ext cx="2300549" cy="92021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b="1" kern="1200" dirty="0" err="1" smtClean="0"/>
            <a:t>Gender</a:t>
          </a:r>
          <a:r>
            <a:rPr lang="tr-TR" sz="1200" b="1" kern="1200" dirty="0" smtClean="0"/>
            <a:t> </a:t>
          </a:r>
          <a:r>
            <a:rPr lang="tr-TR" sz="1200" b="1" kern="1200" dirty="0" err="1" smtClean="0"/>
            <a:t>Equality</a:t>
          </a:r>
          <a:r>
            <a:rPr lang="tr-TR" sz="1200" b="1" kern="1200" dirty="0" smtClean="0"/>
            <a:t> Toolkit</a:t>
          </a:r>
          <a:endParaRPr lang="en-US" sz="1200" b="1" kern="1200" dirty="0"/>
        </a:p>
      </dsp:txBody>
      <dsp:txXfrm>
        <a:off x="464062" y="465250"/>
        <a:ext cx="1380330" cy="920219"/>
      </dsp:txXfrm>
    </dsp:sp>
    <dsp:sp modelId="{C0374C29-2EB5-4816-A90A-9B1750ACBB43}">
      <dsp:nvSpPr>
        <dsp:cNvPr id="0" name=""/>
        <dsp:cNvSpPr/>
      </dsp:nvSpPr>
      <dsp:spPr>
        <a:xfrm>
          <a:off x="2074446" y="465250"/>
          <a:ext cx="2300549" cy="92021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b="1" kern="1200" dirty="0" err="1" smtClean="0"/>
            <a:t>Identify</a:t>
          </a:r>
          <a:r>
            <a:rPr lang="tr-TR" sz="1200" b="1" kern="1200" dirty="0" smtClean="0"/>
            <a:t> </a:t>
          </a:r>
          <a:r>
            <a:rPr lang="tr-TR" sz="1200" b="1" kern="1200" dirty="0" err="1" smtClean="0"/>
            <a:t>gaps</a:t>
          </a:r>
          <a:r>
            <a:rPr lang="tr-TR" sz="1200" b="1" kern="1200" dirty="0" smtClean="0"/>
            <a:t> </a:t>
          </a:r>
          <a:r>
            <a:rPr lang="tr-TR" sz="1200" b="1" kern="1200" dirty="0" err="1" smtClean="0"/>
            <a:t>with</a:t>
          </a:r>
          <a:r>
            <a:rPr lang="tr-TR" sz="1200" b="1" kern="1200" dirty="0" smtClean="0"/>
            <a:t> </a:t>
          </a:r>
          <a:r>
            <a:rPr lang="tr-TR" sz="1200" b="1" kern="1200" dirty="0" err="1" smtClean="0"/>
            <a:t>scorecard</a:t>
          </a:r>
          <a:r>
            <a:rPr lang="tr-TR" sz="1200" b="1" kern="1200" dirty="0" smtClean="0"/>
            <a:t> &amp; Design of an Action Plan</a:t>
          </a:r>
          <a:endParaRPr lang="en-US" sz="1200" b="1" kern="1200" dirty="0"/>
        </a:p>
      </dsp:txBody>
      <dsp:txXfrm>
        <a:off x="2534556" y="465250"/>
        <a:ext cx="1380330" cy="920219"/>
      </dsp:txXfrm>
    </dsp:sp>
    <dsp:sp modelId="{25910486-0C18-4778-9D44-F6E5B4F5F520}">
      <dsp:nvSpPr>
        <dsp:cNvPr id="0" name=""/>
        <dsp:cNvSpPr/>
      </dsp:nvSpPr>
      <dsp:spPr>
        <a:xfrm>
          <a:off x="4144941" y="465250"/>
          <a:ext cx="2300549" cy="92021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b="1" kern="1200" dirty="0" err="1" smtClean="0"/>
            <a:t>Scoring</a:t>
          </a:r>
          <a:r>
            <a:rPr lang="tr-TR" sz="1200" b="1" kern="1200" dirty="0" smtClean="0"/>
            <a:t> </a:t>
          </a:r>
          <a:r>
            <a:rPr lang="tr-TR" sz="1200" b="1" kern="1200" dirty="0" err="1" smtClean="0"/>
            <a:t>and</a:t>
          </a:r>
          <a:r>
            <a:rPr lang="tr-TR" sz="1200" b="1" kern="1200" dirty="0" smtClean="0"/>
            <a:t> </a:t>
          </a:r>
          <a:r>
            <a:rPr lang="tr-TR" sz="1200" b="1" kern="1200" dirty="0" err="1" smtClean="0"/>
            <a:t>Eligibility</a:t>
          </a:r>
          <a:endParaRPr lang="en-US" sz="1200" b="1" kern="1200" dirty="0"/>
        </a:p>
      </dsp:txBody>
      <dsp:txXfrm>
        <a:off x="4605051" y="465250"/>
        <a:ext cx="1380330" cy="920219"/>
      </dsp:txXfrm>
    </dsp:sp>
    <dsp:sp modelId="{04F93DB3-05D7-41A0-A0F4-7902A6182BCB}">
      <dsp:nvSpPr>
        <dsp:cNvPr id="0" name=""/>
        <dsp:cNvSpPr/>
      </dsp:nvSpPr>
      <dsp:spPr>
        <a:xfrm>
          <a:off x="6215436" y="465250"/>
          <a:ext cx="2300549" cy="92021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tr-TR" sz="1200" b="1" kern="1200" dirty="0" err="1" smtClean="0"/>
            <a:t>Approval</a:t>
          </a:r>
          <a:r>
            <a:rPr lang="tr-TR" sz="1200" b="1" kern="1200" dirty="0" smtClean="0"/>
            <a:t> </a:t>
          </a:r>
          <a:r>
            <a:rPr lang="tr-TR" sz="1200" b="1" kern="1200" dirty="0" err="1" smtClean="0"/>
            <a:t>and</a:t>
          </a:r>
          <a:r>
            <a:rPr lang="tr-TR" sz="1200" b="1" kern="1200" dirty="0" smtClean="0"/>
            <a:t> </a:t>
          </a:r>
          <a:r>
            <a:rPr lang="tr-TR" sz="1200" b="1" kern="1200" dirty="0" err="1" smtClean="0"/>
            <a:t>Implementation</a:t>
          </a:r>
          <a:r>
            <a:rPr lang="tr-TR" sz="1200" b="1" kern="1200" dirty="0" smtClean="0"/>
            <a:t> of Action Plan</a:t>
          </a:r>
          <a:endParaRPr lang="en-US" sz="1200" b="1" kern="1200" dirty="0"/>
        </a:p>
      </dsp:txBody>
      <dsp:txXfrm>
        <a:off x="6675546" y="465250"/>
        <a:ext cx="1380330" cy="9202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6820DB99-3CFE-A049-BD9E-7FB31C116483}" type="datetime1">
              <a:rPr lang="en-US" smtClean="0"/>
              <a:t>5/15/2019</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BE0BB57-DC73-764C-A58B-61339E1E8DD3}" type="slidenum">
              <a:rPr lang="en-US" smtClean="0"/>
              <a:t>‹N°›</a:t>
            </a:fld>
            <a:endParaRPr lang="en-US"/>
          </a:p>
        </p:txBody>
      </p:sp>
    </p:spTree>
    <p:extLst>
      <p:ext uri="{BB962C8B-B14F-4D97-AF65-F5344CB8AC3E}">
        <p14:creationId xmlns:p14="http://schemas.microsoft.com/office/powerpoint/2010/main" val="2175788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DA03147-2684-674F-8929-FD8FCA0CDEFF}" type="datetime1">
              <a:rPr lang="en-US" smtClean="0"/>
              <a:t>5/15/2019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1E385B3-6F63-4903-BDA2-5A5BFDA7B338}" type="slidenum">
              <a:rPr lang="en-US" smtClean="0"/>
              <a:t>‹N°›</a:t>
            </a:fld>
            <a:endParaRPr lang="en-US"/>
          </a:p>
        </p:txBody>
      </p:sp>
    </p:spTree>
    <p:extLst>
      <p:ext uri="{BB962C8B-B14F-4D97-AF65-F5344CB8AC3E}">
        <p14:creationId xmlns:p14="http://schemas.microsoft.com/office/powerpoint/2010/main" val="18916296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61E385B3-6F63-4903-BDA2-5A5BFDA7B338}" type="slidenum">
              <a:rPr lang="en-US" smtClean="0"/>
              <a:t>1</a:t>
            </a:fld>
            <a:endParaRPr lang="en-US"/>
          </a:p>
        </p:txBody>
      </p:sp>
    </p:spTree>
    <p:extLst>
      <p:ext uri="{BB962C8B-B14F-4D97-AF65-F5344CB8AC3E}">
        <p14:creationId xmlns:p14="http://schemas.microsoft.com/office/powerpoint/2010/main" val="375270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200" b="1" kern="1200" noProof="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1E385B3-6F63-4903-BDA2-5A5BFDA7B338}" type="slidenum">
              <a:rPr lang="en-US" smtClean="0"/>
              <a:t>3</a:t>
            </a:fld>
            <a:endParaRPr lang="en-US"/>
          </a:p>
        </p:txBody>
      </p:sp>
    </p:spTree>
    <p:extLst>
      <p:ext uri="{BB962C8B-B14F-4D97-AF65-F5344CB8AC3E}">
        <p14:creationId xmlns:p14="http://schemas.microsoft.com/office/powerpoint/2010/main" val="170791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endParaRPr lang="fr-FR" dirty="0" smtClean="0"/>
          </a:p>
        </p:txBody>
      </p:sp>
      <p:sp>
        <p:nvSpPr>
          <p:cNvPr id="4" name="Espace réservé du numéro de diapositive 3"/>
          <p:cNvSpPr>
            <a:spLocks noGrp="1"/>
          </p:cNvSpPr>
          <p:nvPr>
            <p:ph type="sldNum" sz="quarter" idx="10"/>
          </p:nvPr>
        </p:nvSpPr>
        <p:spPr/>
        <p:txBody>
          <a:bodyPr/>
          <a:lstStyle/>
          <a:p>
            <a:fld id="{61E385B3-6F63-4903-BDA2-5A5BFDA7B338}" type="slidenum">
              <a:rPr lang="en-US" smtClean="0"/>
              <a:t>4</a:t>
            </a:fld>
            <a:endParaRPr lang="en-US"/>
          </a:p>
        </p:txBody>
      </p:sp>
    </p:spTree>
    <p:extLst>
      <p:ext uri="{BB962C8B-B14F-4D97-AF65-F5344CB8AC3E}">
        <p14:creationId xmlns:p14="http://schemas.microsoft.com/office/powerpoint/2010/main" val="91735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ChangeArrowheads="1" noTextEdit="1"/>
          </p:cNvSpPr>
          <p:nvPr>
            <p:ph type="sldImg"/>
          </p:nvPr>
        </p:nvSpPr>
        <p:spPr>
          <a:ln/>
        </p:spPr>
      </p:sp>
      <p:sp>
        <p:nvSpPr>
          <p:cNvPr id="92163" name="Espace réservé des commentaires 2"/>
          <p:cNvSpPr>
            <a:spLocks noGrp="1" noChangeArrowheads="1"/>
          </p:cNvSpPr>
          <p:nvPr>
            <p:ph type="body" idx="1"/>
          </p:nvPr>
        </p:nvSpPr>
        <p:spPr>
          <a:noFill/>
        </p:spPr>
        <p:txBody>
          <a:bodyPr/>
          <a:lstStyle/>
          <a:p>
            <a:endParaRPr lang="fr-FR" altLang="fr-FR" smtClean="0">
              <a:latin typeface="Arial" pitchFamily="34" charset="0"/>
              <a:cs typeface="Arial" pitchFamily="34" charset="0"/>
            </a:endParaRPr>
          </a:p>
        </p:txBody>
      </p:sp>
      <p:sp>
        <p:nvSpPr>
          <p:cNvPr id="92164"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92E87C-6F2B-42C7-B4D7-055B3471F462}" type="slidenum">
              <a:rPr lang="en-US" altLang="fr-FR" smtClean="0"/>
              <a:pPr eaLnBrk="1" hangingPunct="1">
                <a:spcBef>
                  <a:spcPct val="0"/>
                </a:spcBef>
              </a:pPr>
              <a:t>7</a:t>
            </a:fld>
            <a:endParaRPr lang="en-US"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503439"/>
            <a:ext cx="6400800" cy="622920"/>
          </a:xfrm>
          <a:prstGeom prst="rect">
            <a:avLst/>
          </a:prstGeom>
        </p:spPr>
        <p:txBody>
          <a:bodyPr/>
          <a:lstStyle>
            <a:lvl1pPr marL="0" indent="0" algn="ctr">
              <a:buNone/>
              <a:defRPr sz="3200">
                <a:solidFill>
                  <a:srgbClr val="DA291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err="1" smtClean="0"/>
              <a:t>Sous-titre</a:t>
            </a:r>
            <a:endParaRPr lang="en-US" dirty="0"/>
          </a:p>
        </p:txBody>
      </p:sp>
      <p:sp>
        <p:nvSpPr>
          <p:cNvPr id="10" name="Date Placeholder 11"/>
          <p:cNvSpPr>
            <a:spLocks noGrp="1"/>
          </p:cNvSpPr>
          <p:nvPr>
            <p:ph type="dt" sz="half" idx="2"/>
          </p:nvPr>
        </p:nvSpPr>
        <p:spPr>
          <a:xfrm>
            <a:off x="251520" y="6376243"/>
            <a:ext cx="2133600" cy="365125"/>
          </a:xfrm>
          <a:prstGeom prst="rect">
            <a:avLst/>
          </a:prstGeom>
        </p:spPr>
        <p:txBody>
          <a:bodyPr/>
          <a:lstStyle>
            <a:lvl1pPr>
              <a:defRPr sz="1200">
                <a:solidFill>
                  <a:srgbClr val="250E62"/>
                </a:solidFill>
                <a:latin typeface="Century Gothic"/>
                <a:cs typeface="Century Gothic"/>
              </a:defRPr>
            </a:lvl1pPr>
          </a:lstStyle>
          <a:p>
            <a:pPr defTabSz="457200"/>
            <a:r>
              <a:rPr lang="fr-FR" smtClean="0"/>
              <a:t>03.01.17</a:t>
            </a:r>
            <a:endParaRPr lang="en-US" dirty="0" smtClean="0"/>
          </a:p>
        </p:txBody>
      </p:sp>
      <p:sp>
        <p:nvSpPr>
          <p:cNvPr id="11" name="Footer Placeholder 12"/>
          <p:cNvSpPr>
            <a:spLocks noGrp="1"/>
          </p:cNvSpPr>
          <p:nvPr>
            <p:ph type="ftr" sz="quarter" idx="3"/>
          </p:nvPr>
        </p:nvSpPr>
        <p:spPr>
          <a:xfrm>
            <a:off x="1115616" y="6376243"/>
            <a:ext cx="2895600" cy="365125"/>
          </a:xfrm>
          <a:prstGeom prst="rect">
            <a:avLst/>
          </a:prstGeom>
        </p:spPr>
        <p:txBody>
          <a:bodyPr/>
          <a:lstStyle>
            <a:lvl1pPr>
              <a:defRPr sz="1200" b="1" i="0">
                <a:solidFill>
                  <a:srgbClr val="250E62"/>
                </a:solidFill>
                <a:latin typeface="Century Gothic"/>
                <a:cs typeface="Century Gothic"/>
              </a:defRPr>
            </a:lvl1pPr>
          </a:lstStyle>
          <a:p>
            <a:pPr defTabSz="457200"/>
            <a:r>
              <a:rPr lang="en-US" smtClean="0"/>
              <a:t>AILDE AA 2019 - Joint action for gender</a:t>
            </a:r>
            <a:endParaRPr lang="en-US" dirty="0" smtClean="0"/>
          </a:p>
        </p:txBody>
      </p:sp>
      <p:sp>
        <p:nvSpPr>
          <p:cNvPr id="15" name="Text Placeholder 14"/>
          <p:cNvSpPr>
            <a:spLocks noGrp="1"/>
          </p:cNvSpPr>
          <p:nvPr>
            <p:ph type="body" sz="quarter" idx="10" hasCustomPrompt="1"/>
          </p:nvPr>
        </p:nvSpPr>
        <p:spPr>
          <a:xfrm>
            <a:off x="1151620" y="2927375"/>
            <a:ext cx="6840760" cy="576833"/>
          </a:xfrm>
          <a:prstGeom prst="rect">
            <a:avLst/>
          </a:prstGeom>
        </p:spPr>
        <p:txBody>
          <a:bodyPr vert="horz"/>
          <a:lstStyle>
            <a:lvl1pPr marL="0" indent="0" algn="ctr">
              <a:buNone/>
              <a:defRPr b="1" baseline="0"/>
            </a:lvl1pPr>
          </a:lstStyle>
          <a:p>
            <a:pPr lvl="0"/>
            <a:r>
              <a:rPr lang="pt-PT" dirty="0" smtClean="0"/>
              <a:t>TITRE DE VOTRE INTERCALAIRE</a:t>
            </a:r>
            <a:endParaRPr lang="en-US" dirty="0"/>
          </a:p>
        </p:txBody>
      </p:sp>
    </p:spTree>
    <p:extLst>
      <p:ext uri="{BB962C8B-B14F-4D97-AF65-F5344CB8AC3E}">
        <p14:creationId xmlns:p14="http://schemas.microsoft.com/office/powerpoint/2010/main" val="18322438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03.01.17</a:t>
            </a:r>
            <a:endParaRPr lang="fr-FR"/>
          </a:p>
        </p:txBody>
      </p:sp>
      <p:sp>
        <p:nvSpPr>
          <p:cNvPr id="6" name="Espace réservé du pied de page 5"/>
          <p:cNvSpPr>
            <a:spLocks noGrp="1"/>
          </p:cNvSpPr>
          <p:nvPr>
            <p:ph type="ftr" sz="quarter" idx="11"/>
          </p:nvPr>
        </p:nvSpPr>
        <p:spPr/>
        <p:txBody>
          <a:bodyPr/>
          <a:lstStyle/>
          <a:p>
            <a:r>
              <a:rPr lang="en-US" smtClean="0"/>
              <a:t>AILDE AA 2019 - Joint action for gender</a:t>
            </a:r>
            <a:endParaRPr lang="fr-FR"/>
          </a:p>
        </p:txBody>
      </p:sp>
      <p:sp>
        <p:nvSpPr>
          <p:cNvPr id="7" name="Espace réservé du numéro de diapositive 6"/>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359389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03.01.17</a:t>
            </a:r>
            <a:endParaRPr lang="fr-FR"/>
          </a:p>
        </p:txBody>
      </p:sp>
      <p:sp>
        <p:nvSpPr>
          <p:cNvPr id="8" name="Espace réservé du pied de page 7"/>
          <p:cNvSpPr>
            <a:spLocks noGrp="1"/>
          </p:cNvSpPr>
          <p:nvPr>
            <p:ph type="ftr" sz="quarter" idx="11"/>
          </p:nvPr>
        </p:nvSpPr>
        <p:spPr/>
        <p:txBody>
          <a:bodyPr/>
          <a:lstStyle/>
          <a:p>
            <a:r>
              <a:rPr lang="en-US" smtClean="0"/>
              <a:t>AILDE AA 2019 - Joint action for gender</a:t>
            </a:r>
            <a:endParaRPr lang="fr-FR"/>
          </a:p>
        </p:txBody>
      </p:sp>
      <p:sp>
        <p:nvSpPr>
          <p:cNvPr id="9" name="Espace réservé du numéro de diapositive 8"/>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113435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03.01.17</a:t>
            </a:r>
            <a:endParaRPr lang="fr-FR"/>
          </a:p>
        </p:txBody>
      </p:sp>
      <p:sp>
        <p:nvSpPr>
          <p:cNvPr id="4" name="Espace réservé du pied de page 3"/>
          <p:cNvSpPr>
            <a:spLocks noGrp="1"/>
          </p:cNvSpPr>
          <p:nvPr>
            <p:ph type="ftr" sz="quarter" idx="11"/>
          </p:nvPr>
        </p:nvSpPr>
        <p:spPr/>
        <p:txBody>
          <a:bodyPr/>
          <a:lstStyle/>
          <a:p>
            <a:r>
              <a:rPr lang="en-US" smtClean="0"/>
              <a:t>AILDE AA 2019 - Joint action for gender</a:t>
            </a:r>
            <a:endParaRPr lang="fr-FR"/>
          </a:p>
        </p:txBody>
      </p:sp>
      <p:sp>
        <p:nvSpPr>
          <p:cNvPr id="5" name="Espace réservé du numéro de diapositive 4"/>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406344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03.01.17</a:t>
            </a:r>
            <a:endParaRPr lang="fr-FR"/>
          </a:p>
        </p:txBody>
      </p:sp>
      <p:sp>
        <p:nvSpPr>
          <p:cNvPr id="3" name="Espace réservé du pied de page 2"/>
          <p:cNvSpPr>
            <a:spLocks noGrp="1"/>
          </p:cNvSpPr>
          <p:nvPr>
            <p:ph type="ftr" sz="quarter" idx="11"/>
          </p:nvPr>
        </p:nvSpPr>
        <p:spPr/>
        <p:txBody>
          <a:bodyPr/>
          <a:lstStyle/>
          <a:p>
            <a:r>
              <a:rPr lang="en-US" smtClean="0"/>
              <a:t>AILDE AA 2019 - Joint action for gender</a:t>
            </a:r>
            <a:endParaRPr lang="fr-FR"/>
          </a:p>
        </p:txBody>
      </p:sp>
      <p:sp>
        <p:nvSpPr>
          <p:cNvPr id="4" name="Espace réservé du numéro de diapositive 3"/>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109758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03.01.17</a:t>
            </a:r>
            <a:endParaRPr lang="fr-FR"/>
          </a:p>
        </p:txBody>
      </p:sp>
      <p:sp>
        <p:nvSpPr>
          <p:cNvPr id="6" name="Espace réservé du pied de page 5"/>
          <p:cNvSpPr>
            <a:spLocks noGrp="1"/>
          </p:cNvSpPr>
          <p:nvPr>
            <p:ph type="ftr" sz="quarter" idx="11"/>
          </p:nvPr>
        </p:nvSpPr>
        <p:spPr/>
        <p:txBody>
          <a:bodyPr/>
          <a:lstStyle/>
          <a:p>
            <a:r>
              <a:rPr lang="en-US" smtClean="0"/>
              <a:t>AILDE AA 2019 - Joint action for gender</a:t>
            </a:r>
            <a:endParaRPr lang="fr-FR"/>
          </a:p>
        </p:txBody>
      </p:sp>
      <p:sp>
        <p:nvSpPr>
          <p:cNvPr id="7" name="Espace réservé du numéro de diapositive 6"/>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406107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03.01.17</a:t>
            </a:r>
            <a:endParaRPr lang="fr-FR"/>
          </a:p>
        </p:txBody>
      </p:sp>
      <p:sp>
        <p:nvSpPr>
          <p:cNvPr id="6" name="Espace réservé du pied de page 5"/>
          <p:cNvSpPr>
            <a:spLocks noGrp="1"/>
          </p:cNvSpPr>
          <p:nvPr>
            <p:ph type="ftr" sz="quarter" idx="11"/>
          </p:nvPr>
        </p:nvSpPr>
        <p:spPr/>
        <p:txBody>
          <a:bodyPr/>
          <a:lstStyle/>
          <a:p>
            <a:r>
              <a:rPr lang="en-US" smtClean="0"/>
              <a:t>AILDE AA 2019 - Joint action for gender</a:t>
            </a:r>
            <a:endParaRPr lang="fr-FR"/>
          </a:p>
        </p:txBody>
      </p:sp>
      <p:sp>
        <p:nvSpPr>
          <p:cNvPr id="7" name="Espace réservé du numéro de diapositive 6"/>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368244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03.01.17</a:t>
            </a:r>
            <a:endParaRPr lang="fr-FR"/>
          </a:p>
        </p:txBody>
      </p:sp>
      <p:sp>
        <p:nvSpPr>
          <p:cNvPr id="5" name="Espace réservé du pied de page 4"/>
          <p:cNvSpPr>
            <a:spLocks noGrp="1"/>
          </p:cNvSpPr>
          <p:nvPr>
            <p:ph type="ftr" sz="quarter" idx="11"/>
          </p:nvPr>
        </p:nvSpPr>
        <p:spPr/>
        <p:txBody>
          <a:bodyPr/>
          <a:lstStyle/>
          <a:p>
            <a:r>
              <a:rPr lang="en-US" smtClean="0"/>
              <a:t>AILDE AA 2019 - Joint action for gender</a:t>
            </a:r>
            <a:endParaRPr lang="fr-FR"/>
          </a:p>
        </p:txBody>
      </p:sp>
      <p:sp>
        <p:nvSpPr>
          <p:cNvPr id="6" name="Espace réservé du numéro de diapositive 5"/>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95520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03.01.17</a:t>
            </a:r>
            <a:endParaRPr lang="fr-FR"/>
          </a:p>
        </p:txBody>
      </p:sp>
      <p:sp>
        <p:nvSpPr>
          <p:cNvPr id="5" name="Espace réservé du pied de page 4"/>
          <p:cNvSpPr>
            <a:spLocks noGrp="1"/>
          </p:cNvSpPr>
          <p:nvPr>
            <p:ph type="ftr" sz="quarter" idx="11"/>
          </p:nvPr>
        </p:nvSpPr>
        <p:spPr/>
        <p:txBody>
          <a:bodyPr/>
          <a:lstStyle/>
          <a:p>
            <a:r>
              <a:rPr lang="en-US" smtClean="0"/>
              <a:t>AILDE AA 2019 - Joint action for gender</a:t>
            </a:r>
            <a:endParaRPr lang="fr-FR"/>
          </a:p>
        </p:txBody>
      </p:sp>
      <p:sp>
        <p:nvSpPr>
          <p:cNvPr id="6" name="Espace réservé du numéro de diapositive 5"/>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922204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74441"/>
            <a:ext cx="7772400" cy="1298575"/>
          </a:xfrm>
          <a:prstGeom prst="rect">
            <a:avLst/>
          </a:prstGeom>
        </p:spPr>
        <p:txBody>
          <a:bodyPr/>
          <a:lstStyle>
            <a:lvl1pPr>
              <a:lnSpc>
                <a:spcPct val="100000"/>
              </a:lnSpc>
              <a:defRPr sz="3200" b="1" i="0">
                <a:solidFill>
                  <a:srgbClr val="250E62"/>
                </a:solidFill>
                <a:latin typeface="Century Gothic"/>
                <a:cs typeface="Century Gothic"/>
              </a:defRPr>
            </a:lvl1pPr>
          </a:lstStyle>
          <a:p>
            <a:pPr>
              <a:lnSpc>
                <a:spcPct val="120000"/>
              </a:lnSpc>
            </a:pPr>
            <a:r>
              <a:rPr lang="en-GB" sz="3200" b="1" dirty="0" smtClean="0">
                <a:solidFill>
                  <a:srgbClr val="1C0E5D"/>
                </a:solidFill>
                <a:latin typeface="Century Gothic"/>
                <a:cs typeface="Century Gothic"/>
              </a:rPr>
              <a:t>TITRE DE LA PRÉSENTATION</a:t>
            </a:r>
            <a:br>
              <a:rPr lang="en-GB" sz="3200" b="1" dirty="0" smtClean="0">
                <a:solidFill>
                  <a:srgbClr val="1C0E5D"/>
                </a:solidFill>
                <a:latin typeface="Century Gothic"/>
                <a:cs typeface="Century Gothic"/>
              </a:rPr>
            </a:br>
            <a:r>
              <a:rPr lang="en-GB" sz="3200" b="1" dirty="0" smtClean="0">
                <a:solidFill>
                  <a:srgbClr val="1C0E5D"/>
                </a:solidFill>
                <a:latin typeface="Century Gothic"/>
                <a:cs typeface="Century Gothic"/>
              </a:rPr>
              <a:t>SUR 1 </a:t>
            </a:r>
            <a:r>
              <a:rPr lang="en-GB" sz="3200" b="1" dirty="0" err="1" smtClean="0">
                <a:solidFill>
                  <a:srgbClr val="1C0E5D"/>
                </a:solidFill>
                <a:latin typeface="Century Gothic"/>
                <a:cs typeface="Century Gothic"/>
              </a:rPr>
              <a:t>ou</a:t>
            </a:r>
            <a:r>
              <a:rPr lang="en-GB" sz="3200" b="1" dirty="0" smtClean="0">
                <a:solidFill>
                  <a:srgbClr val="1C0E5D"/>
                </a:solidFill>
                <a:latin typeface="Century Gothic"/>
                <a:cs typeface="Century Gothic"/>
              </a:rPr>
              <a:t> 2 LIGNES</a:t>
            </a:r>
            <a:endParaRPr lang="en-GB" sz="3200" b="1" dirty="0">
              <a:solidFill>
                <a:srgbClr val="1C0E5D"/>
              </a:solidFill>
              <a:latin typeface="Century Gothic"/>
              <a:cs typeface="Century Gothic"/>
            </a:endParaRPr>
          </a:p>
        </p:txBody>
      </p:sp>
      <p:sp>
        <p:nvSpPr>
          <p:cNvPr id="3" name="Subtitle 2"/>
          <p:cNvSpPr>
            <a:spLocks noGrp="1"/>
          </p:cNvSpPr>
          <p:nvPr>
            <p:ph type="subTitle" idx="1" hasCustomPrompt="1"/>
          </p:nvPr>
        </p:nvSpPr>
        <p:spPr>
          <a:xfrm>
            <a:off x="1043608" y="3429000"/>
            <a:ext cx="7088832" cy="792088"/>
          </a:xfrm>
          <a:prstGeom prst="rect">
            <a:avLst/>
          </a:prstGeom>
        </p:spPr>
        <p:txBody>
          <a:bodyPr/>
          <a:lstStyle>
            <a:lvl1pPr marL="0" indent="0" algn="ctr">
              <a:lnSpc>
                <a:spcPct val="120000"/>
              </a:lnSpc>
              <a:buNone/>
              <a:defRPr>
                <a:solidFill>
                  <a:srgbClr val="250E62"/>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pPr>
            <a:r>
              <a:rPr lang="en-GB" sz="3200" dirty="0" smtClean="0">
                <a:solidFill>
                  <a:srgbClr val="1C0E5D"/>
                </a:solidFill>
                <a:latin typeface="Century Gothic"/>
                <a:cs typeface="Century Gothic"/>
              </a:rPr>
              <a:t>Sous-titre </a:t>
            </a:r>
            <a:r>
              <a:rPr lang="en-GB" sz="3200" dirty="0" err="1" smtClean="0">
                <a:solidFill>
                  <a:srgbClr val="1C0E5D"/>
                </a:solidFill>
                <a:latin typeface="Century Gothic"/>
                <a:cs typeface="Century Gothic"/>
              </a:rPr>
              <a:t>sur</a:t>
            </a:r>
            <a:r>
              <a:rPr lang="en-GB" sz="3200" dirty="0" smtClean="0">
                <a:solidFill>
                  <a:srgbClr val="1C0E5D"/>
                </a:solidFill>
                <a:latin typeface="Century Gothic"/>
                <a:cs typeface="Century Gothic"/>
              </a:rPr>
              <a:t> </a:t>
            </a:r>
            <a:r>
              <a:rPr lang="en-GB" sz="3200" dirty="0" err="1" smtClean="0">
                <a:solidFill>
                  <a:srgbClr val="1C0E5D"/>
                </a:solidFill>
                <a:latin typeface="Century Gothic"/>
                <a:cs typeface="Century Gothic"/>
              </a:rPr>
              <a:t>une</a:t>
            </a:r>
            <a:r>
              <a:rPr lang="en-GB" sz="3200" dirty="0" smtClean="0">
                <a:solidFill>
                  <a:srgbClr val="1C0E5D"/>
                </a:solidFill>
                <a:latin typeface="Century Gothic"/>
                <a:cs typeface="Century Gothic"/>
              </a:rPr>
              <a:t> </a:t>
            </a:r>
            <a:r>
              <a:rPr lang="en-GB" sz="3200" dirty="0" err="1" smtClean="0">
                <a:solidFill>
                  <a:srgbClr val="1C0E5D"/>
                </a:solidFill>
                <a:latin typeface="Century Gothic"/>
                <a:cs typeface="Century Gothic"/>
              </a:rPr>
              <a:t>ligne</a:t>
            </a:r>
            <a:endParaRPr lang="en-US" sz="3200" dirty="0">
              <a:solidFill>
                <a:srgbClr val="1C0E5D"/>
              </a:solidFill>
              <a:latin typeface="Century Gothic"/>
              <a:cs typeface="Century Gothic"/>
            </a:endParaRPr>
          </a:p>
        </p:txBody>
      </p:sp>
      <p:sp>
        <p:nvSpPr>
          <p:cNvPr id="14" name="Text Placeholder 13"/>
          <p:cNvSpPr>
            <a:spLocks noGrp="1"/>
          </p:cNvSpPr>
          <p:nvPr>
            <p:ph type="body" sz="quarter" idx="10" hasCustomPrompt="1"/>
          </p:nvPr>
        </p:nvSpPr>
        <p:spPr>
          <a:xfrm>
            <a:off x="3059113" y="4365625"/>
            <a:ext cx="2952750" cy="1150938"/>
          </a:xfrm>
          <a:prstGeom prst="rect">
            <a:avLst/>
          </a:prstGeom>
        </p:spPr>
        <p:txBody>
          <a:bodyPr vert="horz"/>
          <a:lstStyle>
            <a:lvl1pPr marL="0" indent="0" algn="ctr">
              <a:buNone/>
              <a:defRPr sz="2000" b="0" i="0" baseline="0">
                <a:solidFill>
                  <a:srgbClr val="250E62"/>
                </a:solidFill>
                <a:latin typeface="Century Gothic"/>
                <a:cs typeface="Century Gothic"/>
              </a:defRPr>
            </a:lvl1pPr>
          </a:lstStyle>
          <a:p>
            <a:pPr algn="ctr"/>
            <a:r>
              <a:rPr lang="en-GB" sz="2800" baseline="30000" dirty="0" smtClean="0">
                <a:solidFill>
                  <a:srgbClr val="1C0E5D"/>
                </a:solidFill>
                <a:latin typeface="Century Gothic"/>
                <a:cs typeface="Century Gothic"/>
              </a:rPr>
              <a:t>Date au format local :</a:t>
            </a:r>
            <a:endParaRPr lang="en-US" sz="2800" dirty="0">
              <a:solidFill>
                <a:srgbClr val="1C0E5D"/>
              </a:solidFill>
              <a:latin typeface="Century Gothic"/>
              <a:cs typeface="Century Gothic"/>
            </a:endParaRPr>
          </a:p>
        </p:txBody>
      </p:sp>
    </p:spTree>
    <p:extLst>
      <p:ext uri="{BB962C8B-B14F-4D97-AF65-F5344CB8AC3E}">
        <p14:creationId xmlns:p14="http://schemas.microsoft.com/office/powerpoint/2010/main" val="30056959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3304" y="437455"/>
            <a:ext cx="7283152" cy="360040"/>
          </a:xfrm>
          <a:prstGeom prst="rect">
            <a:avLst/>
          </a:prstGeom>
        </p:spPr>
        <p:txBody>
          <a:bodyPr/>
          <a:lstStyle>
            <a:lvl1pPr algn="l">
              <a:defRPr sz="2000" b="1">
                <a:latin typeface="Century Gothic" panose="020B0502020202020204" pitchFamily="34" charset="0"/>
              </a:defRPr>
            </a:lvl1pPr>
          </a:lstStyle>
          <a:p>
            <a:r>
              <a:rPr lang="pt-PT" dirty="0" smtClean="0"/>
              <a:t>TITRE SUR 1 LIGNE</a:t>
            </a:r>
            <a:endParaRPr lang="en-US" dirty="0"/>
          </a:p>
        </p:txBody>
      </p:sp>
      <p:sp>
        <p:nvSpPr>
          <p:cNvPr id="3" name="Content Placeholder 2"/>
          <p:cNvSpPr>
            <a:spLocks noGrp="1"/>
          </p:cNvSpPr>
          <p:nvPr>
            <p:ph idx="1" hasCustomPrompt="1"/>
          </p:nvPr>
        </p:nvSpPr>
        <p:spPr>
          <a:xfrm>
            <a:off x="1393304" y="1711349"/>
            <a:ext cx="7283152" cy="4525963"/>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
        <p:nvSpPr>
          <p:cNvPr id="11" name="Text Placeholder 10"/>
          <p:cNvSpPr>
            <a:spLocks noGrp="1"/>
          </p:cNvSpPr>
          <p:nvPr>
            <p:ph type="body" sz="quarter" idx="13" hasCustomPrompt="1"/>
          </p:nvPr>
        </p:nvSpPr>
        <p:spPr>
          <a:xfrm>
            <a:off x="1393304" y="847253"/>
            <a:ext cx="7272338" cy="792088"/>
          </a:xfrm>
          <a:prstGeom prst="rect">
            <a:avLst/>
          </a:prstGeom>
        </p:spPr>
        <p:txBody>
          <a:bodyPr vert="horz"/>
          <a:lstStyle>
            <a:lvl1pPr marL="0" indent="0">
              <a:buNone/>
              <a:defRPr sz="2000" baseline="0">
                <a:solidFill>
                  <a:srgbClr val="250E62"/>
                </a:solidFill>
                <a:latin typeface="Century Gothic" panose="020B0502020202020204" pitchFamily="34" charset="0"/>
              </a:defRPr>
            </a:lvl1pPr>
          </a:lstStyle>
          <a:p>
            <a:pPr lvl="0"/>
            <a:r>
              <a:rPr lang="pt-PT" dirty="0" smtClean="0"/>
              <a:t>SOUS-TITRE SUR UNE OU DEUX LIGNES</a:t>
            </a:r>
            <a:endParaRPr lang="en-US" dirty="0"/>
          </a:p>
        </p:txBody>
      </p:sp>
      <p:sp>
        <p:nvSpPr>
          <p:cNvPr id="13" name="Text Placeholder 12"/>
          <p:cNvSpPr>
            <a:spLocks noGrp="1"/>
          </p:cNvSpPr>
          <p:nvPr>
            <p:ph type="body" sz="quarter" idx="14" hasCustomPrompt="1"/>
          </p:nvPr>
        </p:nvSpPr>
        <p:spPr>
          <a:xfrm>
            <a:off x="251520" y="476672"/>
            <a:ext cx="1080120" cy="792088"/>
          </a:xfrm>
          <a:prstGeom prst="rect">
            <a:avLst/>
          </a:prstGeom>
        </p:spPr>
        <p:txBody>
          <a:bodyPr vert="horz"/>
          <a:lstStyle>
            <a:lvl1pPr marL="0" indent="0">
              <a:buNone/>
              <a:defRPr sz="4800"/>
            </a:lvl1pPr>
          </a:lstStyle>
          <a:p>
            <a:pPr lvl="0"/>
            <a:r>
              <a:rPr lang="pt-PT" dirty="0" smtClean="0"/>
              <a:t>01.</a:t>
            </a:r>
            <a:endParaRPr lang="en-US" dirty="0"/>
          </a:p>
        </p:txBody>
      </p:sp>
      <p:sp>
        <p:nvSpPr>
          <p:cNvPr id="10" name="Date Placeholder 11"/>
          <p:cNvSpPr>
            <a:spLocks noGrp="1"/>
          </p:cNvSpPr>
          <p:nvPr>
            <p:ph type="dt" sz="half" idx="2"/>
          </p:nvPr>
        </p:nvSpPr>
        <p:spPr>
          <a:xfrm>
            <a:off x="251520" y="6376243"/>
            <a:ext cx="2133600" cy="365125"/>
          </a:xfrm>
          <a:prstGeom prst="rect">
            <a:avLst/>
          </a:prstGeom>
        </p:spPr>
        <p:txBody>
          <a:bodyPr/>
          <a:lstStyle>
            <a:lvl1pPr>
              <a:defRPr sz="1200">
                <a:solidFill>
                  <a:srgbClr val="250E62"/>
                </a:solidFill>
                <a:latin typeface="Century Gothic"/>
                <a:cs typeface="Century Gothic"/>
              </a:defRPr>
            </a:lvl1pPr>
          </a:lstStyle>
          <a:p>
            <a:pPr defTabSz="457200"/>
            <a:r>
              <a:rPr lang="fr-FR" smtClean="0"/>
              <a:t>03.01.17</a:t>
            </a:r>
            <a:endParaRPr lang="en-US" dirty="0" smtClean="0"/>
          </a:p>
        </p:txBody>
      </p:sp>
      <p:sp>
        <p:nvSpPr>
          <p:cNvPr id="12" name="Footer Placeholder 12"/>
          <p:cNvSpPr>
            <a:spLocks noGrp="1"/>
          </p:cNvSpPr>
          <p:nvPr>
            <p:ph type="ftr" sz="quarter" idx="3"/>
          </p:nvPr>
        </p:nvSpPr>
        <p:spPr>
          <a:xfrm>
            <a:off x="1115616" y="6376243"/>
            <a:ext cx="3528392" cy="365125"/>
          </a:xfrm>
          <a:prstGeom prst="rect">
            <a:avLst/>
          </a:prstGeom>
        </p:spPr>
        <p:txBody>
          <a:bodyPr/>
          <a:lstStyle>
            <a:lvl1pPr>
              <a:defRPr sz="1200" b="1" i="0">
                <a:solidFill>
                  <a:srgbClr val="250E62"/>
                </a:solidFill>
                <a:latin typeface="Century Gothic"/>
                <a:cs typeface="Century Gothic"/>
              </a:defRPr>
            </a:lvl1pPr>
          </a:lstStyle>
          <a:p>
            <a:pPr defTabSz="457200"/>
            <a:r>
              <a:rPr lang="en-US" smtClean="0"/>
              <a:t>AILDE AA 2019 - Joint action for gender</a:t>
            </a:r>
            <a:endParaRPr lang="en-US" dirty="0" smtClean="0"/>
          </a:p>
        </p:txBody>
      </p:sp>
    </p:spTree>
    <p:extLst>
      <p:ext uri="{BB962C8B-B14F-4D97-AF65-F5344CB8AC3E}">
        <p14:creationId xmlns:p14="http://schemas.microsoft.com/office/powerpoint/2010/main" val="13139772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52" y="836712"/>
            <a:ext cx="7942329" cy="562074"/>
          </a:xfrm>
          <a:prstGeom prst="rect">
            <a:avLst/>
          </a:prstGeom>
        </p:spPr>
        <p:txBody>
          <a:bodyPr vert="horz"/>
          <a:lstStyle>
            <a:lvl1pPr algn="l">
              <a:defRPr sz="2800" b="1" baseline="0"/>
            </a:lvl1pPr>
          </a:lstStyle>
          <a:p>
            <a:r>
              <a:rPr lang="pt-PT" dirty="0" smtClean="0"/>
              <a:t>TITRE</a:t>
            </a:r>
            <a:endParaRPr lang="en-US" dirty="0"/>
          </a:p>
        </p:txBody>
      </p:sp>
      <p:sp>
        <p:nvSpPr>
          <p:cNvPr id="4" name="Date Placeholder 3"/>
          <p:cNvSpPr>
            <a:spLocks noGrp="1"/>
          </p:cNvSpPr>
          <p:nvPr>
            <p:ph type="dt" sz="half" idx="11"/>
          </p:nvPr>
        </p:nvSpPr>
        <p:spPr>
          <a:xfrm>
            <a:off x="251520" y="6376243"/>
            <a:ext cx="2133600" cy="365125"/>
          </a:xfrm>
          <a:prstGeom prst="rect">
            <a:avLst/>
          </a:prstGeom>
        </p:spPr>
        <p:txBody>
          <a:bodyPr/>
          <a:lstStyle/>
          <a:p>
            <a:pPr defTabSz="457200"/>
            <a:r>
              <a:rPr lang="fr-FR" smtClean="0"/>
              <a:t>03.01.17</a:t>
            </a:r>
            <a:endParaRPr lang="en-US" dirty="0" smtClean="0"/>
          </a:p>
        </p:txBody>
      </p:sp>
      <p:sp>
        <p:nvSpPr>
          <p:cNvPr id="5" name="Footer Placeholder 4"/>
          <p:cNvSpPr>
            <a:spLocks noGrp="1"/>
          </p:cNvSpPr>
          <p:nvPr>
            <p:ph type="ftr" sz="quarter" idx="12"/>
          </p:nvPr>
        </p:nvSpPr>
        <p:spPr>
          <a:xfrm>
            <a:off x="1115616" y="6376243"/>
            <a:ext cx="2895600" cy="365125"/>
          </a:xfrm>
          <a:prstGeom prst="rect">
            <a:avLst/>
          </a:prstGeom>
        </p:spPr>
        <p:txBody>
          <a:bodyPr/>
          <a:lstStyle/>
          <a:p>
            <a:pPr defTabSz="457200"/>
            <a:r>
              <a:rPr lang="en-US" smtClean="0"/>
              <a:t>AILDE AA 2019 - Joint action for gender</a:t>
            </a:r>
            <a:endParaRPr lang="en-US" dirty="0" smtClean="0"/>
          </a:p>
        </p:txBody>
      </p:sp>
      <p:sp>
        <p:nvSpPr>
          <p:cNvPr id="7" name="Text Placeholder 6"/>
          <p:cNvSpPr>
            <a:spLocks noGrp="1"/>
          </p:cNvSpPr>
          <p:nvPr>
            <p:ph type="body" sz="quarter" idx="13" hasCustomPrompt="1"/>
          </p:nvPr>
        </p:nvSpPr>
        <p:spPr>
          <a:xfrm>
            <a:off x="539553" y="1462187"/>
            <a:ext cx="7920879" cy="576411"/>
          </a:xfrm>
          <a:prstGeom prst="rect">
            <a:avLst/>
          </a:prstGeom>
        </p:spPr>
        <p:txBody>
          <a:bodyPr vert="horz"/>
          <a:lstStyle>
            <a:lvl1pPr marL="0" indent="0">
              <a:buNone/>
              <a:defRPr sz="2800" baseline="0">
                <a:solidFill>
                  <a:srgbClr val="FF000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t-PT" dirty="0" smtClean="0"/>
              <a:t>Sous-titre	</a:t>
            </a:r>
          </a:p>
        </p:txBody>
      </p:sp>
      <p:sp>
        <p:nvSpPr>
          <p:cNvPr id="11" name="Text Placeholder 10"/>
          <p:cNvSpPr>
            <a:spLocks noGrp="1"/>
          </p:cNvSpPr>
          <p:nvPr>
            <p:ph type="body" sz="quarter" idx="14" hasCustomPrompt="1"/>
          </p:nvPr>
        </p:nvSpPr>
        <p:spPr>
          <a:xfrm>
            <a:off x="539552" y="2420838"/>
            <a:ext cx="7920880" cy="1151830"/>
          </a:xfrm>
          <a:prstGeom prst="rect">
            <a:avLst/>
          </a:prstGeom>
        </p:spPr>
        <p:txBody>
          <a:bodyPr vert="horz"/>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r>
              <a:rPr lang="en-GB" sz="2000" b="1" dirty="0" smtClean="0">
                <a:solidFill>
                  <a:srgbClr val="1C0E5D"/>
                </a:solidFill>
                <a:latin typeface="+mn-lt"/>
                <a:cs typeface="Century Gothic"/>
              </a:rPr>
              <a:t>Introduction </a:t>
            </a:r>
            <a:r>
              <a:rPr lang="en-GB" sz="2000" b="1" dirty="0" err="1" smtClean="0">
                <a:solidFill>
                  <a:srgbClr val="1C0E5D"/>
                </a:solidFill>
                <a:latin typeface="+mn-lt"/>
                <a:cs typeface="Century Gothic"/>
              </a:rPr>
              <a:t>sur</a:t>
            </a:r>
            <a:r>
              <a:rPr lang="en-GB" sz="2000" b="1" dirty="0" smtClean="0">
                <a:solidFill>
                  <a:srgbClr val="1C0E5D"/>
                </a:solidFill>
                <a:latin typeface="+mn-lt"/>
                <a:cs typeface="Century Gothic"/>
              </a:rPr>
              <a:t> 3 </a:t>
            </a:r>
            <a:r>
              <a:rPr lang="en-GB" sz="2000" b="1" dirty="0" err="1" smtClean="0">
                <a:solidFill>
                  <a:srgbClr val="1C0E5D"/>
                </a:solidFill>
                <a:latin typeface="+mn-lt"/>
                <a:cs typeface="Century Gothic"/>
              </a:rPr>
              <a:t>ou</a:t>
            </a:r>
            <a:r>
              <a:rPr lang="en-GB" sz="2000" b="1" dirty="0" smtClean="0">
                <a:solidFill>
                  <a:srgbClr val="1C0E5D"/>
                </a:solidFill>
                <a:latin typeface="+mn-lt"/>
                <a:cs typeface="Century Gothic"/>
              </a:rPr>
              <a:t> 4 </a:t>
            </a:r>
            <a:r>
              <a:rPr lang="en-GB" sz="2000" b="1" dirty="0" err="1" smtClean="0">
                <a:solidFill>
                  <a:srgbClr val="1C0E5D"/>
                </a:solidFill>
                <a:latin typeface="+mn-lt"/>
                <a:cs typeface="Century Gothic"/>
              </a:rPr>
              <a:t>lignes</a:t>
            </a:r>
            <a:r>
              <a:rPr lang="en-GB" sz="2000" b="1" dirty="0" smtClean="0">
                <a:solidFill>
                  <a:srgbClr val="1C0E5D"/>
                </a:solidFill>
                <a:latin typeface="+mn-lt"/>
                <a:cs typeface="Century Gothic"/>
              </a:rPr>
              <a:t> :</a:t>
            </a:r>
          </a:p>
        </p:txBody>
      </p:sp>
      <p:sp>
        <p:nvSpPr>
          <p:cNvPr id="9" name="Content Placeholder 2"/>
          <p:cNvSpPr>
            <a:spLocks noGrp="1"/>
          </p:cNvSpPr>
          <p:nvPr>
            <p:ph idx="1" hasCustomPrompt="1"/>
          </p:nvPr>
        </p:nvSpPr>
        <p:spPr>
          <a:xfrm>
            <a:off x="539552" y="3645025"/>
            <a:ext cx="3888432" cy="2592288"/>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
        <p:nvSpPr>
          <p:cNvPr id="10" name="Content Placeholder 2"/>
          <p:cNvSpPr>
            <a:spLocks noGrp="1"/>
          </p:cNvSpPr>
          <p:nvPr>
            <p:ph idx="15" hasCustomPrompt="1"/>
          </p:nvPr>
        </p:nvSpPr>
        <p:spPr>
          <a:xfrm>
            <a:off x="4572000" y="3645024"/>
            <a:ext cx="3888432" cy="2592288"/>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Tree>
    <p:extLst>
      <p:ext uri="{BB962C8B-B14F-4D97-AF65-F5344CB8AC3E}">
        <p14:creationId xmlns:p14="http://schemas.microsoft.com/office/powerpoint/2010/main" val="14122816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3"/>
          <p:cNvSpPr>
            <a:spLocks noGrp="1"/>
          </p:cNvSpPr>
          <p:nvPr>
            <p:ph type="dt" sz="half" idx="11"/>
          </p:nvPr>
        </p:nvSpPr>
        <p:spPr>
          <a:xfrm>
            <a:off x="251520" y="6376243"/>
            <a:ext cx="2133600" cy="365125"/>
          </a:xfrm>
          <a:prstGeom prst="rect">
            <a:avLst/>
          </a:prstGeom>
        </p:spPr>
        <p:txBody>
          <a:bodyPr/>
          <a:lstStyle/>
          <a:p>
            <a:pPr defTabSz="457200"/>
            <a:r>
              <a:rPr lang="fr-FR" smtClean="0"/>
              <a:t>03.01.17</a:t>
            </a:r>
            <a:endParaRPr lang="en-US" dirty="0" smtClean="0"/>
          </a:p>
        </p:txBody>
      </p:sp>
      <p:sp>
        <p:nvSpPr>
          <p:cNvPr id="4" name="Footer Placeholder 4"/>
          <p:cNvSpPr>
            <a:spLocks noGrp="1"/>
          </p:cNvSpPr>
          <p:nvPr>
            <p:ph type="ftr" sz="quarter" idx="12"/>
          </p:nvPr>
        </p:nvSpPr>
        <p:spPr>
          <a:xfrm>
            <a:off x="1115616" y="6376243"/>
            <a:ext cx="2895600" cy="365125"/>
          </a:xfrm>
          <a:prstGeom prst="rect">
            <a:avLst/>
          </a:prstGeom>
        </p:spPr>
        <p:txBody>
          <a:bodyPr/>
          <a:lstStyle/>
          <a:p>
            <a:pPr defTabSz="457200"/>
            <a:r>
              <a:rPr lang="en-US" smtClean="0"/>
              <a:t>AILDE AA 2019 - Joint action for gender</a:t>
            </a:r>
            <a:endParaRPr lang="en-US" dirty="0" smtClean="0"/>
          </a:p>
        </p:txBody>
      </p:sp>
      <p:sp>
        <p:nvSpPr>
          <p:cNvPr id="6" name="Text Placeholder 10"/>
          <p:cNvSpPr>
            <a:spLocks noGrp="1"/>
          </p:cNvSpPr>
          <p:nvPr>
            <p:ph type="body" sz="quarter" idx="14" hasCustomPrompt="1"/>
          </p:nvPr>
        </p:nvSpPr>
        <p:spPr>
          <a:xfrm>
            <a:off x="539552" y="2420838"/>
            <a:ext cx="7920880" cy="1151830"/>
          </a:xfrm>
          <a:prstGeom prst="rect">
            <a:avLst/>
          </a:prstGeom>
        </p:spPr>
        <p:txBody>
          <a:bodyPr vert="horz"/>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r>
              <a:rPr lang="en-GB" sz="2000" b="1" dirty="0" smtClean="0">
                <a:solidFill>
                  <a:srgbClr val="1C0E5D"/>
                </a:solidFill>
                <a:latin typeface="+mn-lt"/>
                <a:cs typeface="Century Gothic"/>
              </a:rPr>
              <a:t>Introduction </a:t>
            </a:r>
            <a:r>
              <a:rPr lang="en-GB" sz="2000" b="1" dirty="0" err="1" smtClean="0">
                <a:solidFill>
                  <a:srgbClr val="1C0E5D"/>
                </a:solidFill>
                <a:latin typeface="+mn-lt"/>
                <a:cs typeface="Century Gothic"/>
              </a:rPr>
              <a:t>sur</a:t>
            </a:r>
            <a:r>
              <a:rPr lang="en-GB" sz="2000" b="1" dirty="0" smtClean="0">
                <a:solidFill>
                  <a:srgbClr val="1C0E5D"/>
                </a:solidFill>
                <a:latin typeface="+mn-lt"/>
                <a:cs typeface="Century Gothic"/>
              </a:rPr>
              <a:t> 3 </a:t>
            </a:r>
            <a:r>
              <a:rPr lang="en-GB" sz="2000" b="1" dirty="0" err="1" smtClean="0">
                <a:solidFill>
                  <a:srgbClr val="1C0E5D"/>
                </a:solidFill>
                <a:latin typeface="+mn-lt"/>
                <a:cs typeface="Century Gothic"/>
              </a:rPr>
              <a:t>ou</a:t>
            </a:r>
            <a:r>
              <a:rPr lang="en-GB" sz="2000" b="1" dirty="0" smtClean="0">
                <a:solidFill>
                  <a:srgbClr val="1C0E5D"/>
                </a:solidFill>
                <a:latin typeface="+mn-lt"/>
                <a:cs typeface="Century Gothic"/>
              </a:rPr>
              <a:t> 4 </a:t>
            </a:r>
            <a:r>
              <a:rPr lang="en-GB" sz="2000" b="1" dirty="0" err="1" smtClean="0">
                <a:solidFill>
                  <a:srgbClr val="1C0E5D"/>
                </a:solidFill>
                <a:latin typeface="+mn-lt"/>
                <a:cs typeface="Century Gothic"/>
              </a:rPr>
              <a:t>lignes</a:t>
            </a:r>
            <a:r>
              <a:rPr lang="en-GB" sz="2000" b="1" dirty="0" smtClean="0">
                <a:solidFill>
                  <a:srgbClr val="1C0E5D"/>
                </a:solidFill>
                <a:latin typeface="+mn-lt"/>
                <a:cs typeface="Century Gothic"/>
              </a:rPr>
              <a:t>, Introduction </a:t>
            </a:r>
            <a:r>
              <a:rPr lang="en-GB" sz="2000" b="1" dirty="0" err="1" smtClean="0">
                <a:solidFill>
                  <a:srgbClr val="1C0E5D"/>
                </a:solidFill>
                <a:latin typeface="+mn-lt"/>
                <a:cs typeface="Century Gothic"/>
              </a:rPr>
              <a:t>sur</a:t>
            </a:r>
            <a:r>
              <a:rPr lang="en-GB" sz="2000" b="1" dirty="0" smtClean="0">
                <a:solidFill>
                  <a:srgbClr val="1C0E5D"/>
                </a:solidFill>
                <a:latin typeface="+mn-lt"/>
                <a:cs typeface="Century Gothic"/>
              </a:rPr>
              <a:t> 3 </a:t>
            </a:r>
            <a:r>
              <a:rPr lang="en-GB" sz="2000" b="1" dirty="0" err="1" smtClean="0">
                <a:solidFill>
                  <a:srgbClr val="1C0E5D"/>
                </a:solidFill>
                <a:latin typeface="+mn-lt"/>
                <a:cs typeface="Century Gothic"/>
              </a:rPr>
              <a:t>ou</a:t>
            </a:r>
            <a:r>
              <a:rPr lang="en-GB" sz="2000" b="1" dirty="0" smtClean="0">
                <a:solidFill>
                  <a:srgbClr val="1C0E5D"/>
                </a:solidFill>
                <a:latin typeface="+mn-lt"/>
                <a:cs typeface="Century Gothic"/>
              </a:rPr>
              <a:t> 4 </a:t>
            </a:r>
            <a:r>
              <a:rPr lang="en-GB" sz="2000" b="1" dirty="0" err="1" smtClean="0">
                <a:solidFill>
                  <a:srgbClr val="1C0E5D"/>
                </a:solidFill>
                <a:latin typeface="+mn-lt"/>
                <a:cs typeface="Century Gothic"/>
              </a:rPr>
              <a:t>lignes</a:t>
            </a:r>
            <a:r>
              <a:rPr lang="en-GB" sz="2000" b="1" dirty="0" smtClean="0">
                <a:solidFill>
                  <a:srgbClr val="1C0E5D"/>
                </a:solidFill>
                <a:latin typeface="+mn-lt"/>
                <a:cs typeface="Century Gothic"/>
              </a:rPr>
              <a:t> :</a:t>
            </a:r>
          </a:p>
        </p:txBody>
      </p:sp>
      <p:sp>
        <p:nvSpPr>
          <p:cNvPr id="8" name="Title 1"/>
          <p:cNvSpPr>
            <a:spLocks noGrp="1"/>
          </p:cNvSpPr>
          <p:nvPr>
            <p:ph type="title" hasCustomPrompt="1"/>
          </p:nvPr>
        </p:nvSpPr>
        <p:spPr>
          <a:xfrm>
            <a:off x="539552" y="836712"/>
            <a:ext cx="7942329" cy="562074"/>
          </a:xfrm>
          <a:prstGeom prst="rect">
            <a:avLst/>
          </a:prstGeom>
        </p:spPr>
        <p:txBody>
          <a:bodyPr vert="horz"/>
          <a:lstStyle>
            <a:lvl1pPr algn="l">
              <a:defRPr sz="2800" b="1" baseline="0"/>
            </a:lvl1pPr>
          </a:lstStyle>
          <a:p>
            <a:r>
              <a:rPr lang="pt-PT" dirty="0" smtClean="0"/>
              <a:t>TITRE</a:t>
            </a:r>
            <a:endParaRPr lang="en-US" dirty="0"/>
          </a:p>
        </p:txBody>
      </p:sp>
      <p:sp>
        <p:nvSpPr>
          <p:cNvPr id="9" name="Text Placeholder 6"/>
          <p:cNvSpPr>
            <a:spLocks noGrp="1"/>
          </p:cNvSpPr>
          <p:nvPr>
            <p:ph type="body" sz="quarter" idx="13" hasCustomPrompt="1"/>
          </p:nvPr>
        </p:nvSpPr>
        <p:spPr>
          <a:xfrm>
            <a:off x="539553" y="1462187"/>
            <a:ext cx="7920879" cy="576411"/>
          </a:xfrm>
          <a:prstGeom prst="rect">
            <a:avLst/>
          </a:prstGeom>
        </p:spPr>
        <p:txBody>
          <a:bodyPr vert="horz"/>
          <a:lstStyle>
            <a:lvl1pPr marL="0" indent="0">
              <a:buNone/>
              <a:defRPr sz="2800" baseline="0">
                <a:solidFill>
                  <a:srgbClr val="FF0000"/>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t-PT" dirty="0" smtClean="0"/>
              <a:t>Sous-titre	</a:t>
            </a:r>
          </a:p>
        </p:txBody>
      </p:sp>
      <p:sp>
        <p:nvSpPr>
          <p:cNvPr id="10" name="Content Placeholder 2"/>
          <p:cNvSpPr>
            <a:spLocks noGrp="1"/>
          </p:cNvSpPr>
          <p:nvPr>
            <p:ph idx="1" hasCustomPrompt="1"/>
          </p:nvPr>
        </p:nvSpPr>
        <p:spPr>
          <a:xfrm>
            <a:off x="539552" y="3645025"/>
            <a:ext cx="7920880" cy="2592288"/>
          </a:xfrm>
          <a:prstGeom prst="rect">
            <a:avLst/>
          </a:prstGeom>
        </p:spPr>
        <p:txBody>
          <a:bodyPr/>
          <a:lstStyle>
            <a:lvl1pPr marL="285750" indent="-285750">
              <a:buSzPct val="100000"/>
              <a:buFontTx/>
              <a:buBlip>
                <a:blip r:embed="rId2"/>
              </a:buBlip>
              <a:defRPr sz="1800" b="1" baseline="0"/>
            </a:lvl1pPr>
            <a:lvl2pPr marL="742950" indent="-285750">
              <a:buFont typeface="Courier New"/>
              <a:buChar char="o"/>
              <a:defRPr sz="1600">
                <a:solidFill>
                  <a:srgbClr val="DA291C"/>
                </a:solidFill>
              </a:defRPr>
            </a:lvl2pPr>
            <a:lvl3pPr>
              <a:defRPr sz="1400" b="1"/>
            </a:lvl3pPr>
            <a:lvl4pPr marL="1543050" indent="-171450">
              <a:buSzPct val="100000"/>
              <a:buFontTx/>
              <a:buBlip>
                <a:blip r:embed="rId3"/>
              </a:buBlip>
              <a:defRPr sz="1200"/>
            </a:lvl4pPr>
          </a:lstStyle>
          <a:p>
            <a:pPr lvl="0"/>
            <a:r>
              <a:rPr lang="pt-PT" dirty="0" smtClean="0"/>
              <a:t>PUCE DE NIVEAU 1</a:t>
            </a:r>
          </a:p>
          <a:p>
            <a:pPr lvl="1"/>
            <a:r>
              <a:rPr lang="pt-PT" dirty="0" err="1" smtClean="0"/>
              <a:t>Puce</a:t>
            </a:r>
            <a:r>
              <a:rPr lang="pt-PT" dirty="0" smtClean="0"/>
              <a:t> de </a:t>
            </a:r>
            <a:r>
              <a:rPr lang="pt-PT" dirty="0" err="1" smtClean="0"/>
              <a:t>niveau</a:t>
            </a:r>
            <a:r>
              <a:rPr lang="pt-PT" dirty="0" smtClean="0"/>
              <a:t> 2</a:t>
            </a:r>
          </a:p>
          <a:p>
            <a:pPr lvl="2"/>
            <a:r>
              <a:rPr lang="pt-PT" dirty="0" err="1" smtClean="0"/>
              <a:t>Puce</a:t>
            </a:r>
            <a:r>
              <a:rPr lang="pt-PT" dirty="0" smtClean="0"/>
              <a:t> de </a:t>
            </a:r>
            <a:r>
              <a:rPr lang="pt-PT" dirty="0" err="1" smtClean="0"/>
              <a:t>niveau</a:t>
            </a:r>
            <a:r>
              <a:rPr lang="pt-PT" dirty="0" smtClean="0"/>
              <a:t> 3</a:t>
            </a:r>
          </a:p>
          <a:p>
            <a:pPr lvl="3"/>
            <a:r>
              <a:rPr lang="pt-PT" dirty="0" err="1" smtClean="0"/>
              <a:t>Puce</a:t>
            </a:r>
            <a:r>
              <a:rPr lang="pt-PT" dirty="0" smtClean="0"/>
              <a:t> de </a:t>
            </a:r>
            <a:r>
              <a:rPr lang="pt-PT" dirty="0" err="1" smtClean="0"/>
              <a:t>niveau</a:t>
            </a:r>
            <a:r>
              <a:rPr lang="pt-PT" dirty="0" smtClean="0"/>
              <a:t> 4</a:t>
            </a:r>
          </a:p>
        </p:txBody>
      </p:sp>
    </p:spTree>
    <p:extLst>
      <p:ext uri="{BB962C8B-B14F-4D97-AF65-F5344CB8AC3E}">
        <p14:creationId xmlns:p14="http://schemas.microsoft.com/office/powerpoint/2010/main" val="1422665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7" descr="designation 1ligne_bleu.png"/>
          <p:cNvPicPr>
            <a:picLocks noChangeAspect="1"/>
          </p:cNvPicPr>
          <p:nvPr userDrawn="1"/>
        </p:nvPicPr>
        <p:blipFill>
          <a:blip r:embed="rId2" cstate="print">
            <a:extLst>
              <a:ext uri="{28A0092B-C50C-407E-A947-70E740481C1C}">
                <a14:useLocalDpi xmlns:a14="http://schemas.microsoft.com/office/drawing/2010/main" val="0"/>
              </a:ext>
            </a:extLst>
          </a:blip>
          <a:srcRect l="4605" t="22157" r="6406" b="24374"/>
          <a:stretch>
            <a:fillRect/>
          </a:stretch>
        </p:blipFill>
        <p:spPr bwMode="auto">
          <a:xfrm>
            <a:off x="5437188" y="6380163"/>
            <a:ext cx="2951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74441"/>
            <a:ext cx="7772400" cy="1298575"/>
          </a:xfrm>
          <a:prstGeom prst="rect">
            <a:avLst/>
          </a:prstGeom>
        </p:spPr>
        <p:txBody>
          <a:bodyPr/>
          <a:lstStyle>
            <a:lvl1pPr>
              <a:lnSpc>
                <a:spcPct val="100000"/>
              </a:lnSpc>
              <a:defRPr sz="3200" b="1" i="0" baseline="0">
                <a:solidFill>
                  <a:srgbClr val="250E62"/>
                </a:solidFill>
                <a:latin typeface="Century Gothic"/>
                <a:cs typeface="Century Gothic"/>
              </a:defRPr>
            </a:lvl1pPr>
          </a:lstStyle>
          <a:p>
            <a:r>
              <a:rPr lang="fr-FR"/>
              <a:t>Modifiez le style du titre</a:t>
            </a:r>
            <a:endParaRPr lang="en-GB" dirty="0"/>
          </a:p>
        </p:txBody>
      </p:sp>
      <p:sp>
        <p:nvSpPr>
          <p:cNvPr id="3" name="Subtitle 2"/>
          <p:cNvSpPr>
            <a:spLocks noGrp="1"/>
          </p:cNvSpPr>
          <p:nvPr>
            <p:ph type="subTitle" idx="1"/>
          </p:nvPr>
        </p:nvSpPr>
        <p:spPr>
          <a:xfrm>
            <a:off x="1043608" y="3429000"/>
            <a:ext cx="7088832" cy="792088"/>
          </a:xfrm>
          <a:prstGeom prst="rect">
            <a:avLst/>
          </a:prstGeom>
        </p:spPr>
        <p:txBody>
          <a:bodyPr/>
          <a:lstStyle>
            <a:lvl1pPr marL="0" indent="0" algn="ctr">
              <a:lnSpc>
                <a:spcPct val="120000"/>
              </a:lnSpc>
              <a:buNone/>
              <a:defRPr>
                <a:solidFill>
                  <a:srgbClr val="250E62"/>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14" name="Text Placeholder 13"/>
          <p:cNvSpPr>
            <a:spLocks noGrp="1"/>
          </p:cNvSpPr>
          <p:nvPr>
            <p:ph type="body" sz="quarter" idx="10"/>
          </p:nvPr>
        </p:nvSpPr>
        <p:spPr>
          <a:xfrm>
            <a:off x="3059113" y="4727575"/>
            <a:ext cx="2952750" cy="1150938"/>
          </a:xfrm>
          <a:prstGeom prst="rect">
            <a:avLst/>
          </a:prstGeom>
        </p:spPr>
        <p:txBody>
          <a:bodyPr vert="horz"/>
          <a:lstStyle>
            <a:lvl1pPr marL="0" indent="0" algn="ctr">
              <a:buNone/>
              <a:defRPr sz="2000" b="0" i="0" baseline="0">
                <a:solidFill>
                  <a:srgbClr val="250E62"/>
                </a:solidFill>
                <a:latin typeface="Century Gothic"/>
                <a:cs typeface="Century Gothic"/>
              </a:defRPr>
            </a:lvl1pPr>
          </a:lstStyle>
          <a:p>
            <a:pPr lvl="0"/>
            <a:r>
              <a:rPr lang="fr-FR" dirty="0"/>
              <a:t>Modifiez les styles du texte du masque</a:t>
            </a:r>
          </a:p>
        </p:txBody>
      </p:sp>
    </p:spTree>
    <p:extLst>
      <p:ext uri="{BB962C8B-B14F-4D97-AF65-F5344CB8AC3E}">
        <p14:creationId xmlns:p14="http://schemas.microsoft.com/office/powerpoint/2010/main" val="95305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Genel">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019869"/>
          </a:xfrm>
          <a:prstGeom prst="rect">
            <a:avLst/>
          </a:prstGeom>
        </p:spPr>
        <p:txBody>
          <a:bodyPr/>
          <a:lstStyle>
            <a:lvl2pPr>
              <a:defRPr/>
            </a:lvl2pPr>
            <a:lvl3pPr>
              <a:defRPr/>
            </a:lvl3pPr>
            <a:lvl4pPr>
              <a:defRPr/>
            </a:lvl4pPr>
            <a:lvl5pPr>
              <a:defRPr/>
            </a:lvl5pPr>
            <a:lvl6pPr>
              <a:defRPr/>
            </a:lvl6pPr>
          </a:lstStyle>
          <a:p>
            <a:pPr lvl="0"/>
            <a:r>
              <a:rPr lang="en-US" dirty="0" smtClean="0"/>
              <a:t>Click to edit Master text styles</a:t>
            </a:r>
          </a:p>
          <a:p>
            <a:pPr lvl="1"/>
            <a:r>
              <a:rPr lang="en-US" dirty="0" smtClean="0"/>
              <a:t>First level</a:t>
            </a:r>
          </a:p>
          <a:p>
            <a:pPr lvl="2"/>
            <a:r>
              <a:rPr lang="en-US" dirty="0" smtClean="0"/>
              <a:t>First level bullet</a:t>
            </a:r>
          </a:p>
          <a:p>
            <a:pPr lvl="3"/>
            <a:r>
              <a:rPr lang="en-US" dirty="0" smtClean="0"/>
              <a:t>Second level</a:t>
            </a:r>
          </a:p>
          <a:p>
            <a:pPr lvl="4"/>
            <a:r>
              <a:rPr lang="en-US" dirty="0" smtClean="0"/>
              <a:t>Third level</a:t>
            </a:r>
          </a:p>
          <a:p>
            <a:pPr lvl="5"/>
            <a:r>
              <a:rPr lang="en-US" dirty="0" smtClean="0"/>
              <a:t>Fourth level</a:t>
            </a:r>
            <a:endParaRPr lang="tr-TR" dirty="0"/>
          </a:p>
        </p:txBody>
      </p:sp>
      <p:sp>
        <p:nvSpPr>
          <p:cNvPr id="6" name="Slide Number Placeholder 5"/>
          <p:cNvSpPr>
            <a:spLocks noGrp="1"/>
          </p:cNvSpPr>
          <p:nvPr>
            <p:ph type="sldNum" sz="quarter" idx="12"/>
          </p:nvPr>
        </p:nvSpPr>
        <p:spPr>
          <a:xfrm>
            <a:off x="304800" y="6416675"/>
            <a:ext cx="2133600" cy="365125"/>
          </a:xfrm>
          <a:prstGeom prst="rect">
            <a:avLst/>
          </a:prstGeom>
        </p:spPr>
        <p:txBody>
          <a:bodyPr/>
          <a:lstStyle/>
          <a:p>
            <a:pPr>
              <a:defRPr/>
            </a:pPr>
            <a:fld id="{0520FCDF-0723-442D-B5A3-B29B74F62B84}" type="slidenum">
              <a:rPr lang="tr-TR" smtClean="0">
                <a:solidFill>
                  <a:srgbClr val="C12E3A"/>
                </a:solidFill>
              </a:rPr>
              <a:pPr>
                <a:defRPr/>
              </a:pPr>
              <a:t>‹N°›</a:t>
            </a:fld>
            <a:endParaRPr lang="tr-TR" dirty="0">
              <a:solidFill>
                <a:srgbClr val="C12E3A"/>
              </a:solidFill>
            </a:endParaRPr>
          </a:p>
        </p:txBody>
      </p:sp>
      <p:sp>
        <p:nvSpPr>
          <p:cNvPr id="7" name="Title 1"/>
          <p:cNvSpPr>
            <a:spLocks noGrp="1"/>
          </p:cNvSpPr>
          <p:nvPr>
            <p:ph type="title" hasCustomPrompt="1"/>
          </p:nvPr>
        </p:nvSpPr>
        <p:spPr>
          <a:xfrm>
            <a:off x="304800" y="219547"/>
            <a:ext cx="5334000" cy="652934"/>
          </a:xfrm>
          <a:prstGeom prst="rect">
            <a:avLst/>
          </a:prstGeom>
        </p:spPr>
        <p:txBody>
          <a:bodyPr/>
          <a:lstStyle>
            <a:lvl1pPr>
              <a:defRPr/>
            </a:lvl1pPr>
          </a:lstStyle>
          <a:p>
            <a:r>
              <a:rPr lang="tr-TR" dirty="0" smtClean="0"/>
              <a:t>Başlığı Giriniz</a:t>
            </a:r>
            <a:endParaRPr lang="tr-TR" dirty="0"/>
          </a:p>
        </p:txBody>
      </p:sp>
    </p:spTree>
    <p:extLst>
      <p:ext uri="{BB962C8B-B14F-4D97-AF65-F5344CB8AC3E}">
        <p14:creationId xmlns:p14="http://schemas.microsoft.com/office/powerpoint/2010/main" val="625678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03.01.17</a:t>
            </a:r>
            <a:endParaRPr lang="fr-FR"/>
          </a:p>
        </p:txBody>
      </p:sp>
      <p:sp>
        <p:nvSpPr>
          <p:cNvPr id="5" name="Espace réservé du pied de page 4"/>
          <p:cNvSpPr>
            <a:spLocks noGrp="1"/>
          </p:cNvSpPr>
          <p:nvPr>
            <p:ph type="ftr" sz="quarter" idx="11"/>
          </p:nvPr>
        </p:nvSpPr>
        <p:spPr/>
        <p:txBody>
          <a:bodyPr/>
          <a:lstStyle/>
          <a:p>
            <a:r>
              <a:rPr lang="en-US" smtClean="0"/>
              <a:t>AILDE AA 2019 - Joint action for gender</a:t>
            </a:r>
            <a:endParaRPr lang="fr-FR"/>
          </a:p>
        </p:txBody>
      </p:sp>
      <p:sp>
        <p:nvSpPr>
          <p:cNvPr id="6" name="Espace réservé du numéro de diapositive 5"/>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323815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03.01.17</a:t>
            </a:r>
            <a:endParaRPr lang="fr-FR"/>
          </a:p>
        </p:txBody>
      </p:sp>
      <p:sp>
        <p:nvSpPr>
          <p:cNvPr id="5" name="Espace réservé du pied de page 4"/>
          <p:cNvSpPr>
            <a:spLocks noGrp="1"/>
          </p:cNvSpPr>
          <p:nvPr>
            <p:ph type="ftr" sz="quarter" idx="11"/>
          </p:nvPr>
        </p:nvSpPr>
        <p:spPr/>
        <p:txBody>
          <a:bodyPr/>
          <a:lstStyle/>
          <a:p>
            <a:r>
              <a:rPr lang="en-US" smtClean="0"/>
              <a:t>AILDE AA 2019 - Joint action for gender</a:t>
            </a:r>
            <a:endParaRPr lang="fr-FR"/>
          </a:p>
        </p:txBody>
      </p:sp>
      <p:sp>
        <p:nvSpPr>
          <p:cNvPr id="6" name="Espace réservé du numéro de diapositive 5"/>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395192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03.01.17</a:t>
            </a:r>
            <a:endParaRPr lang="fr-FR"/>
          </a:p>
        </p:txBody>
      </p:sp>
      <p:sp>
        <p:nvSpPr>
          <p:cNvPr id="5" name="Espace réservé du pied de page 4"/>
          <p:cNvSpPr>
            <a:spLocks noGrp="1"/>
          </p:cNvSpPr>
          <p:nvPr>
            <p:ph type="ftr" sz="quarter" idx="11"/>
          </p:nvPr>
        </p:nvSpPr>
        <p:spPr/>
        <p:txBody>
          <a:bodyPr/>
          <a:lstStyle/>
          <a:p>
            <a:r>
              <a:rPr lang="en-US" smtClean="0"/>
              <a:t>AILDE AA 2019 - Joint action for gender</a:t>
            </a:r>
            <a:endParaRPr lang="fr-FR"/>
          </a:p>
        </p:txBody>
      </p:sp>
      <p:sp>
        <p:nvSpPr>
          <p:cNvPr id="6" name="Espace réservé du numéro de diapositive 5"/>
          <p:cNvSpPr>
            <a:spLocks noGrp="1"/>
          </p:cNvSpPr>
          <p:nvPr>
            <p:ph type="sldNum" sz="quarter" idx="12"/>
          </p:nvPr>
        </p:nvSpPr>
        <p:spPr/>
        <p:txBody>
          <a:bodyPr/>
          <a:lstStyle/>
          <a:p>
            <a:fld id="{04CC2B55-E544-4F5C-AA81-8B01CD3FDEE8}" type="slidenum">
              <a:rPr lang="fr-FR" smtClean="0"/>
              <a:t>‹N°›</a:t>
            </a:fld>
            <a:endParaRPr lang="fr-FR"/>
          </a:p>
        </p:txBody>
      </p:sp>
    </p:spTree>
    <p:extLst>
      <p:ext uri="{BB962C8B-B14F-4D97-AF65-F5344CB8AC3E}">
        <p14:creationId xmlns:p14="http://schemas.microsoft.com/office/powerpoint/2010/main" val="28651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esignation 1ligne_bleu.png"/>
          <p:cNvPicPr>
            <a:picLocks noChangeAspect="1"/>
          </p:cNvPicPr>
          <p:nvPr userDrawn="1"/>
        </p:nvPicPr>
        <p:blipFill rotWithShape="1">
          <a:blip r:embed="rId8" cstate="print">
            <a:extLst>
              <a:ext uri="{28A0092B-C50C-407E-A947-70E740481C1C}">
                <a14:useLocalDpi xmlns:a14="http://schemas.microsoft.com/office/drawing/2010/main" val="0"/>
              </a:ext>
            </a:extLst>
          </a:blip>
          <a:srcRect l="4605" t="22158" r="6406" b="24374"/>
          <a:stretch/>
        </p:blipFill>
        <p:spPr>
          <a:xfrm>
            <a:off x="5437441" y="6376243"/>
            <a:ext cx="2950983" cy="276044"/>
          </a:xfrm>
          <a:prstGeom prst="rect">
            <a:avLst/>
          </a:prstGeom>
        </p:spPr>
      </p:pic>
      <p:pic>
        <p:nvPicPr>
          <p:cNvPr id="7" name="Picture 6" descr="bande.png"/>
          <p:cNvPicPr>
            <a:picLocks noChangeAspect="1"/>
          </p:cNvPicPr>
          <p:nvPr userDrawn="1"/>
        </p:nvPicPr>
        <p:blipFill rotWithShape="1">
          <a:blip r:embed="rId9" cstate="print">
            <a:extLst>
              <a:ext uri="{28A0092B-C50C-407E-A947-70E740481C1C}">
                <a14:useLocalDpi xmlns:a14="http://schemas.microsoft.com/office/drawing/2010/main" val="0"/>
              </a:ext>
            </a:extLst>
          </a:blip>
          <a:srcRect b="95698"/>
          <a:stretch/>
        </p:blipFill>
        <p:spPr>
          <a:xfrm>
            <a:off x="0" y="0"/>
            <a:ext cx="9144000" cy="278190"/>
          </a:xfrm>
          <a:prstGeom prst="rect">
            <a:avLst/>
          </a:prstGeom>
        </p:spPr>
      </p:pic>
      <p:sp>
        <p:nvSpPr>
          <p:cNvPr id="9" name="Rectangle 8"/>
          <p:cNvSpPr/>
          <p:nvPr userDrawn="1"/>
        </p:nvSpPr>
        <p:spPr>
          <a:xfrm>
            <a:off x="8502800" y="6376243"/>
            <a:ext cx="372743" cy="276999"/>
          </a:xfrm>
          <a:prstGeom prst="rect">
            <a:avLst/>
          </a:prstGeom>
        </p:spPr>
        <p:txBody>
          <a:bodyPr wrap="none">
            <a:spAutoFit/>
          </a:bodyPr>
          <a:lstStyle/>
          <a:p>
            <a:fld id="{6F32C7B0-98E2-A343-B6F2-A0B5AE2167E7}" type="slidenum">
              <a:rPr lang="fr-FR" sz="1200" smtClean="0">
                <a:solidFill>
                  <a:srgbClr val="250E62"/>
                </a:solidFill>
              </a:rPr>
              <a:pPr/>
              <a:t>‹N°›</a:t>
            </a:fld>
            <a:endParaRPr lang="fr-FR" sz="1200" dirty="0">
              <a:solidFill>
                <a:srgbClr val="250E62"/>
              </a:solidFill>
            </a:endParaRPr>
          </a:p>
        </p:txBody>
      </p:sp>
      <p:sp>
        <p:nvSpPr>
          <p:cNvPr id="10" name="Date Placeholder 11"/>
          <p:cNvSpPr>
            <a:spLocks noGrp="1"/>
          </p:cNvSpPr>
          <p:nvPr>
            <p:ph type="dt" sz="half" idx="2"/>
          </p:nvPr>
        </p:nvSpPr>
        <p:spPr>
          <a:xfrm>
            <a:off x="251520" y="6376243"/>
            <a:ext cx="2133600" cy="293117"/>
          </a:xfrm>
          <a:prstGeom prst="rect">
            <a:avLst/>
          </a:prstGeom>
        </p:spPr>
        <p:txBody>
          <a:bodyPr/>
          <a:lstStyle>
            <a:lvl1pPr>
              <a:defRPr sz="1200">
                <a:solidFill>
                  <a:srgbClr val="250E62"/>
                </a:solidFill>
                <a:latin typeface="Century Gothic"/>
                <a:cs typeface="Century Gothic"/>
              </a:defRPr>
            </a:lvl1pPr>
          </a:lstStyle>
          <a:p>
            <a:pPr defTabSz="457200"/>
            <a:r>
              <a:rPr lang="fr-FR" smtClean="0"/>
              <a:t>03.01.17</a:t>
            </a:r>
            <a:endParaRPr lang="en-US" dirty="0" smtClean="0"/>
          </a:p>
        </p:txBody>
      </p:sp>
      <p:sp>
        <p:nvSpPr>
          <p:cNvPr id="14" name="Footer Placeholder 12"/>
          <p:cNvSpPr>
            <a:spLocks noGrp="1"/>
          </p:cNvSpPr>
          <p:nvPr>
            <p:ph type="ftr" sz="quarter" idx="3"/>
          </p:nvPr>
        </p:nvSpPr>
        <p:spPr>
          <a:xfrm>
            <a:off x="1115616" y="6376243"/>
            <a:ext cx="2895600" cy="293117"/>
          </a:xfrm>
          <a:prstGeom prst="rect">
            <a:avLst/>
          </a:prstGeom>
        </p:spPr>
        <p:txBody>
          <a:bodyPr/>
          <a:lstStyle>
            <a:lvl1pPr>
              <a:defRPr sz="1200" b="1" i="0">
                <a:solidFill>
                  <a:srgbClr val="250E62"/>
                </a:solidFill>
                <a:latin typeface="Century Gothic"/>
                <a:cs typeface="Century Gothic"/>
              </a:defRPr>
            </a:lvl1pPr>
          </a:lstStyle>
          <a:p>
            <a:pPr defTabSz="457200"/>
            <a:r>
              <a:rPr lang="en-US" smtClean="0"/>
              <a:t>AILDE AA 2019 - Joint action for gender</a:t>
            </a:r>
            <a:endParaRPr lang="en-US" dirty="0" smtClean="0"/>
          </a:p>
        </p:txBody>
      </p:sp>
    </p:spTree>
    <p:extLst>
      <p:ext uri="{BB962C8B-B14F-4D97-AF65-F5344CB8AC3E}">
        <p14:creationId xmlns:p14="http://schemas.microsoft.com/office/powerpoint/2010/main" val="650597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711" r:id="rId4"/>
    <p:sldLayoutId id="2147483793" r:id="rId5"/>
    <p:sldLayoutId id="2147483795" r:id="rId6"/>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03.01.17</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AILDE AA 2019 - Joint action for gender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C2B55-E544-4F5C-AA81-8B01CD3FDEE8}" type="slidenum">
              <a:rPr lang="fr-FR" smtClean="0"/>
              <a:t>‹N°›</a:t>
            </a:fld>
            <a:endParaRPr lang="fr-FR"/>
          </a:p>
        </p:txBody>
      </p:sp>
    </p:spTree>
    <p:extLst>
      <p:ext uri="{BB962C8B-B14F-4D97-AF65-F5344CB8AC3E}">
        <p14:creationId xmlns:p14="http://schemas.microsoft.com/office/powerpoint/2010/main" val="22875356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nd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89281" b="5482"/>
          <a:stretch/>
        </p:blipFill>
        <p:spPr>
          <a:xfrm>
            <a:off x="0" y="5696857"/>
            <a:ext cx="9144000" cy="33866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8901" y="907338"/>
            <a:ext cx="3406199" cy="1417344"/>
          </a:xfrm>
          <a:prstGeom prst="rect">
            <a:avLst/>
          </a:prstGeom>
        </p:spPr>
      </p:pic>
      <p:pic>
        <p:nvPicPr>
          <p:cNvPr id="10" name="Picture 9" descr="Hashtag+AgenceFrançais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83992" y="5792245"/>
            <a:ext cx="3176016" cy="1271016"/>
          </a:xfrm>
          <a:prstGeom prst="rect">
            <a:avLst/>
          </a:prstGeom>
        </p:spPr>
      </p:pic>
    </p:spTree>
    <p:extLst>
      <p:ext uri="{BB962C8B-B14F-4D97-AF65-F5344CB8AC3E}">
        <p14:creationId xmlns:p14="http://schemas.microsoft.com/office/powerpoint/2010/main" val="1888296263"/>
      </p:ext>
    </p:extLst>
  </p:cSld>
  <p:clrMap bg1="lt1" tx1="dk1" bg2="lt2" tx2="dk2" accent1="accent1" accent2="accent2" accent3="accent3" accent4="accent4" accent5="accent5" accent6="accent6" hlink="hlink" folHlink="folHlink"/>
  <p:sldLayoutIdLst>
    <p:sldLayoutId id="2147483792" r:id="rId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hyperlink" Target="mailto:biddiscombel@afd.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4481"/>
            <a:ext cx="7772400" cy="1298575"/>
          </a:xfrm>
        </p:spPr>
        <p:txBody>
          <a:bodyPr/>
          <a:lstStyle/>
          <a:p>
            <a:r>
              <a:rPr lang="en-US" dirty="0" smtClean="0"/>
              <a:t>Joint action for gender</a:t>
            </a:r>
            <a:endParaRPr lang="en-US" dirty="0"/>
          </a:p>
        </p:txBody>
      </p:sp>
      <p:sp>
        <p:nvSpPr>
          <p:cNvPr id="3" name="Subtitle 2"/>
          <p:cNvSpPr>
            <a:spLocks noGrp="1"/>
          </p:cNvSpPr>
          <p:nvPr>
            <p:ph type="subTitle" idx="1"/>
          </p:nvPr>
        </p:nvSpPr>
        <p:spPr>
          <a:xfrm>
            <a:off x="1043608" y="4077072"/>
            <a:ext cx="7088832" cy="792088"/>
          </a:xfrm>
        </p:spPr>
        <p:txBody>
          <a:bodyPr/>
          <a:lstStyle/>
          <a:p>
            <a:r>
              <a:rPr lang="en-US" sz="2000" dirty="0" smtClean="0"/>
              <a:t>An example of AFD-TSKB cooperation</a:t>
            </a:r>
            <a:endParaRPr lang="en-US" sz="2000" dirty="0"/>
          </a:p>
        </p:txBody>
      </p:sp>
      <p:sp>
        <p:nvSpPr>
          <p:cNvPr id="4" name="Text Placeholder 3"/>
          <p:cNvSpPr>
            <a:spLocks noGrp="1"/>
          </p:cNvSpPr>
          <p:nvPr>
            <p:ph type="body" sz="quarter" idx="10"/>
          </p:nvPr>
        </p:nvSpPr>
        <p:spPr>
          <a:xfrm>
            <a:off x="3059832" y="5078169"/>
            <a:ext cx="2952750" cy="791567"/>
          </a:xfrm>
        </p:spPr>
        <p:txBody>
          <a:bodyPr/>
          <a:lstStyle/>
          <a:p>
            <a:r>
              <a:rPr lang="en-US" sz="1600" dirty="0" smtClean="0"/>
              <a:t>22/05/2019</a:t>
            </a:r>
            <a:endParaRPr lang="en-US" sz="1600" dirty="0"/>
          </a:p>
        </p:txBody>
      </p:sp>
    </p:spTree>
    <p:extLst>
      <p:ext uri="{BB962C8B-B14F-4D97-AF65-F5344CB8AC3E}">
        <p14:creationId xmlns:p14="http://schemas.microsoft.com/office/powerpoint/2010/main" val="88298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AFD as a </a:t>
            </a:r>
            <a:r>
              <a:rPr lang="fr-FR" dirty="0" err="1" smtClean="0"/>
              <a:t>development</a:t>
            </a:r>
            <a:r>
              <a:rPr lang="fr-FR" dirty="0" smtClean="0"/>
              <a:t> </a:t>
            </a:r>
            <a:r>
              <a:rPr lang="fr-FR" dirty="0" err="1" smtClean="0"/>
              <a:t>bank</a:t>
            </a:r>
            <a:r>
              <a:rPr lang="fr-FR" dirty="0" smtClean="0"/>
              <a:t> : </a:t>
            </a:r>
            <a:r>
              <a:rPr lang="fr-FR" dirty="0" err="1" smtClean="0"/>
              <a:t>mainstreaming</a:t>
            </a:r>
            <a:r>
              <a:rPr lang="fr-FR" dirty="0" smtClean="0"/>
              <a:t> </a:t>
            </a:r>
            <a:r>
              <a:rPr lang="fr-FR" dirty="0" err="1" smtClean="0"/>
              <a:t>gender</a:t>
            </a:r>
            <a:r>
              <a:rPr lang="fr-FR" dirty="0" smtClean="0"/>
              <a:t> in </a:t>
            </a:r>
            <a:r>
              <a:rPr lang="fr-FR" dirty="0" err="1" smtClean="0"/>
              <a:t>its</a:t>
            </a:r>
            <a:r>
              <a:rPr lang="fr-FR" dirty="0" smtClean="0"/>
              <a:t> </a:t>
            </a:r>
            <a:r>
              <a:rPr lang="fr-FR" dirty="0" err="1" smtClean="0"/>
              <a:t>operations</a:t>
            </a:r>
            <a:endParaRPr lang="fr-FR" dirty="0"/>
          </a:p>
        </p:txBody>
      </p:sp>
      <p:sp>
        <p:nvSpPr>
          <p:cNvPr id="3" name="Espace réservé du contenu 2"/>
          <p:cNvSpPr>
            <a:spLocks noGrp="1"/>
          </p:cNvSpPr>
          <p:nvPr>
            <p:ph idx="1"/>
          </p:nvPr>
        </p:nvSpPr>
        <p:spPr/>
        <p:txBody>
          <a:bodyPr/>
          <a:lstStyle/>
          <a:p>
            <a:r>
              <a:rPr lang="en-US" dirty="0" smtClean="0"/>
              <a:t>Objective: contribute </a:t>
            </a:r>
            <a:r>
              <a:rPr lang="en-US" dirty="0"/>
              <a:t>to sustainable, inclusive and equitable development between women and men with </a:t>
            </a:r>
            <a:r>
              <a:rPr lang="en-US" dirty="0">
                <a:solidFill>
                  <a:srgbClr val="C00000"/>
                </a:solidFill>
              </a:rPr>
              <a:t>50% </a:t>
            </a:r>
            <a:r>
              <a:rPr lang="en-US" dirty="0" smtClean="0">
                <a:solidFill>
                  <a:srgbClr val="C00000"/>
                </a:solidFill>
              </a:rPr>
              <a:t>in volume </a:t>
            </a:r>
            <a:r>
              <a:rPr lang="en-US" dirty="0">
                <a:solidFill>
                  <a:srgbClr val="C00000"/>
                </a:solidFill>
              </a:rPr>
              <a:t>of projects by 2022 </a:t>
            </a:r>
            <a:r>
              <a:rPr lang="en-US" dirty="0"/>
              <a:t>integrating gender objectives </a:t>
            </a:r>
            <a:r>
              <a:rPr lang="en-US" dirty="0" smtClean="0"/>
              <a:t>(vs 50</a:t>
            </a:r>
            <a:r>
              <a:rPr lang="en-US" dirty="0"/>
              <a:t>% </a:t>
            </a:r>
            <a:r>
              <a:rPr lang="en-US" dirty="0" smtClean="0"/>
              <a:t>in number integrate </a:t>
            </a:r>
            <a:r>
              <a:rPr lang="en-US" dirty="0"/>
              <a:t>gender </a:t>
            </a:r>
            <a:r>
              <a:rPr lang="en-US" dirty="0" smtClean="0"/>
              <a:t>as </a:t>
            </a:r>
            <a:r>
              <a:rPr lang="en-US" dirty="0"/>
              <a:t>a main </a:t>
            </a:r>
            <a:r>
              <a:rPr lang="en-US" dirty="0" smtClean="0"/>
              <a:t>or </a:t>
            </a:r>
            <a:r>
              <a:rPr lang="en-US" dirty="0"/>
              <a:t>secondary </a:t>
            </a:r>
            <a:r>
              <a:rPr lang="en-US" dirty="0" smtClean="0"/>
              <a:t>objective) </a:t>
            </a:r>
            <a:endParaRPr lang="en-US" dirty="0"/>
          </a:p>
          <a:p>
            <a:r>
              <a:rPr lang="fr-FR" dirty="0" err="1" smtClean="0"/>
              <a:t>Mainstreaming</a:t>
            </a:r>
            <a:r>
              <a:rPr lang="fr-FR" dirty="0" smtClean="0"/>
              <a:t> </a:t>
            </a:r>
            <a:r>
              <a:rPr lang="fr-FR" dirty="0" err="1" smtClean="0"/>
              <a:t>gender</a:t>
            </a:r>
            <a:r>
              <a:rPr lang="fr-FR" dirty="0" smtClean="0"/>
              <a:t> in </a:t>
            </a:r>
            <a:r>
              <a:rPr lang="fr-FR" dirty="0" err="1" smtClean="0"/>
              <a:t>our</a:t>
            </a:r>
            <a:r>
              <a:rPr lang="fr-FR" dirty="0" smtClean="0"/>
              <a:t> </a:t>
            </a:r>
            <a:r>
              <a:rPr lang="fr-FR" dirty="0" err="1" smtClean="0"/>
              <a:t>operations</a:t>
            </a:r>
            <a:r>
              <a:rPr lang="fr-FR" dirty="0" smtClean="0"/>
              <a:t>:</a:t>
            </a:r>
            <a:endParaRPr lang="fr-FR" dirty="0"/>
          </a:p>
          <a:p>
            <a:pPr lvl="1"/>
            <a:r>
              <a:rPr lang="fr-FR" dirty="0" smtClean="0"/>
              <a:t>Analyse: </a:t>
            </a:r>
            <a:r>
              <a:rPr lang="en-US" dirty="0" smtClean="0"/>
              <a:t>100</a:t>
            </a:r>
            <a:r>
              <a:rPr lang="en-US" dirty="0"/>
              <a:t>% of projects are screened regarding gender inequalities issues</a:t>
            </a:r>
            <a:endParaRPr lang="fr-FR" dirty="0"/>
          </a:p>
          <a:p>
            <a:pPr lvl="1"/>
            <a:r>
              <a:rPr lang="fr-FR" dirty="0" err="1" smtClean="0"/>
              <a:t>Accountability</a:t>
            </a:r>
            <a:r>
              <a:rPr lang="fr-FR" dirty="0" smtClean="0"/>
              <a:t>: </a:t>
            </a:r>
            <a:r>
              <a:rPr lang="fr-FR" dirty="0" err="1" smtClean="0"/>
              <a:t>provide</a:t>
            </a:r>
            <a:r>
              <a:rPr lang="fr-FR" dirty="0" smtClean="0"/>
              <a:t> </a:t>
            </a:r>
            <a:r>
              <a:rPr lang="fr-FR" dirty="0" err="1" smtClean="0"/>
              <a:t>indicators</a:t>
            </a:r>
            <a:r>
              <a:rPr lang="fr-FR" dirty="0" smtClean="0"/>
              <a:t> for </a:t>
            </a:r>
            <a:r>
              <a:rPr lang="fr-FR" dirty="0" err="1" smtClean="0"/>
              <a:t>each</a:t>
            </a:r>
            <a:r>
              <a:rPr lang="fr-FR" dirty="0" smtClean="0"/>
              <a:t> </a:t>
            </a:r>
            <a:r>
              <a:rPr lang="fr-FR" dirty="0" err="1" smtClean="0"/>
              <a:t>project</a:t>
            </a:r>
            <a:endParaRPr lang="fr-FR" dirty="0"/>
          </a:p>
          <a:p>
            <a:pPr lvl="1"/>
            <a:r>
              <a:rPr lang="fr-FR" dirty="0" err="1" smtClean="0"/>
              <a:t>Promote</a:t>
            </a:r>
            <a:r>
              <a:rPr lang="fr-FR" dirty="0" smtClean="0"/>
              <a:t>: </a:t>
            </a:r>
          </a:p>
          <a:p>
            <a:pPr lvl="2"/>
            <a:r>
              <a:rPr lang="en-US" dirty="0" smtClean="0"/>
              <a:t>promote </a:t>
            </a:r>
            <a:r>
              <a:rPr lang="en-US" dirty="0"/>
              <a:t>women’s economic empowerment opportunities</a:t>
            </a:r>
            <a:endParaRPr lang="fr-FR" dirty="0"/>
          </a:p>
          <a:p>
            <a:pPr lvl="2"/>
            <a:r>
              <a:rPr lang="en-US" dirty="0" smtClean="0"/>
              <a:t>fight </a:t>
            </a:r>
            <a:r>
              <a:rPr lang="en-US" dirty="0"/>
              <a:t>violence against women</a:t>
            </a:r>
            <a:endParaRPr lang="fr-FR" dirty="0"/>
          </a:p>
          <a:p>
            <a:pPr lvl="2"/>
            <a:r>
              <a:rPr lang="en-US" dirty="0" smtClean="0"/>
              <a:t>guaranty </a:t>
            </a:r>
            <a:r>
              <a:rPr lang="en-US" dirty="0"/>
              <a:t>access to basic services</a:t>
            </a:r>
            <a:endParaRPr lang="fr-FR" dirty="0"/>
          </a:p>
          <a:p>
            <a:pPr lvl="2"/>
            <a:r>
              <a:rPr lang="en-US" dirty="0" smtClean="0"/>
              <a:t>ensure </a:t>
            </a:r>
            <a:r>
              <a:rPr lang="en-US" dirty="0"/>
              <a:t>women’s participation in decision-making and project governance</a:t>
            </a:r>
          </a:p>
          <a:p>
            <a:pPr lvl="2"/>
            <a:r>
              <a:rPr lang="en-US" dirty="0"/>
              <a:t>i</a:t>
            </a:r>
            <a:r>
              <a:rPr lang="en-US" dirty="0" smtClean="0"/>
              <a:t>ncrease </a:t>
            </a:r>
            <a:r>
              <a:rPr lang="en-US" dirty="0"/>
              <a:t>awareness on sources of gender inequalities (social representations and norms)</a:t>
            </a:r>
            <a:endParaRPr lang="fr-FR" dirty="0"/>
          </a:p>
          <a:p>
            <a:pPr lvl="1"/>
            <a:endParaRPr lang="fr-FR" dirty="0"/>
          </a:p>
          <a:p>
            <a:endParaRPr lang="fr-FR" dirty="0"/>
          </a:p>
        </p:txBody>
      </p:sp>
      <p:sp>
        <p:nvSpPr>
          <p:cNvPr id="4" name="Espace réservé du texte 3"/>
          <p:cNvSpPr>
            <a:spLocks noGrp="1"/>
          </p:cNvSpPr>
          <p:nvPr>
            <p:ph type="body" sz="quarter" idx="13"/>
          </p:nvPr>
        </p:nvSpPr>
        <p:spPr/>
        <p:txBody>
          <a:bodyPr/>
          <a:lstStyle/>
          <a:p>
            <a:endParaRPr lang="fr-FR" dirty="0"/>
          </a:p>
        </p:txBody>
      </p:sp>
      <p:sp>
        <p:nvSpPr>
          <p:cNvPr id="5" name="Espace réservé du texte 4"/>
          <p:cNvSpPr>
            <a:spLocks noGrp="1"/>
          </p:cNvSpPr>
          <p:nvPr>
            <p:ph type="body" sz="quarter" idx="14"/>
          </p:nvPr>
        </p:nvSpPr>
        <p:spPr/>
        <p:txBody>
          <a:bodyPr/>
          <a:lstStyle/>
          <a:p>
            <a:r>
              <a:rPr lang="fr-FR" dirty="0" smtClean="0"/>
              <a:t>01.</a:t>
            </a:r>
            <a:endParaRPr lang="fr-FR" dirty="0"/>
          </a:p>
        </p:txBody>
      </p:sp>
      <p:sp>
        <p:nvSpPr>
          <p:cNvPr id="6" name="Espace réservé du pied de page 5"/>
          <p:cNvSpPr>
            <a:spLocks noGrp="1"/>
          </p:cNvSpPr>
          <p:nvPr>
            <p:ph type="ftr" sz="quarter" idx="3"/>
          </p:nvPr>
        </p:nvSpPr>
        <p:spPr/>
        <p:txBody>
          <a:bodyPr/>
          <a:lstStyle/>
          <a:p>
            <a:pPr defTabSz="457200"/>
            <a:r>
              <a:rPr lang="en-US" dirty="0" smtClean="0"/>
              <a:t>AILDE AA 2019 - Joint action for gender</a:t>
            </a:r>
            <a:endParaRPr lang="en-US" dirty="0" smtClean="0"/>
          </a:p>
        </p:txBody>
      </p:sp>
    </p:spTree>
    <p:extLst>
      <p:ext uri="{BB962C8B-B14F-4D97-AF65-F5344CB8AC3E}">
        <p14:creationId xmlns:p14="http://schemas.microsoft.com/office/powerpoint/2010/main" val="366529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ChangeArrowheads="1"/>
          </p:cNvSpPr>
          <p:nvPr/>
        </p:nvSpPr>
        <p:spPr bwMode="auto">
          <a:xfrm>
            <a:off x="365905" y="3221913"/>
            <a:ext cx="2971917" cy="3598313"/>
          </a:xfrm>
          <a:prstGeom prst="rect">
            <a:avLst/>
          </a:prstGeom>
          <a:solidFill>
            <a:schemeClr val="bg1">
              <a:lumMod val="95000"/>
            </a:schemeClr>
          </a:solidFill>
          <a:ln w="9525">
            <a:noFill/>
            <a:miter lim="800000"/>
            <a:headEnd/>
            <a:tailEnd/>
          </a:ln>
        </p:spPr>
        <p:txBody>
          <a:bodyPr anchor="ctr"/>
          <a:lstStyle>
            <a:lvl1pPr marL="185738" indent="-185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eaLnBrk="1" hangingPunct="1">
              <a:buClr>
                <a:srgbClr val="D63F20"/>
              </a:buClr>
              <a:buSzPct val="150000"/>
              <a:buFont typeface="Wingdings" pitchFamily="2" charset="2"/>
              <a:buNone/>
              <a:defRPr/>
            </a:pPr>
            <a:endParaRPr lang="en-US" altLang="fr-FR" sz="1200" dirty="0" smtClean="0"/>
          </a:p>
        </p:txBody>
      </p:sp>
      <p:sp>
        <p:nvSpPr>
          <p:cNvPr id="27653" name="Rectangle 3"/>
          <p:cNvSpPr>
            <a:spLocks noChangeArrowheads="1"/>
          </p:cNvSpPr>
          <p:nvPr/>
        </p:nvSpPr>
        <p:spPr bwMode="auto">
          <a:xfrm>
            <a:off x="3336784" y="5702989"/>
            <a:ext cx="5486331" cy="1117238"/>
          </a:xfrm>
          <a:prstGeom prst="rect">
            <a:avLst/>
          </a:prstGeom>
          <a:solidFill>
            <a:schemeClr val="bg1">
              <a:lumMod val="95000"/>
            </a:schemeClr>
          </a:solidFill>
          <a:ln w="9525">
            <a:noFill/>
            <a:miter lim="800000"/>
            <a:headEnd/>
            <a:tailEnd/>
          </a:ln>
        </p:spPr>
        <p:txBody>
          <a:bodyPr anchor="ctr"/>
          <a:lstStyle>
            <a:lvl1pPr marL="342900" indent="-342900" eaLnBrk="0" hangingPunct="0">
              <a:defRPr>
                <a:solidFill>
                  <a:schemeClr val="tx1"/>
                </a:solidFill>
                <a:latin typeface="Arial" charset="0"/>
                <a:cs typeface="Arial" charset="0"/>
              </a:defRPr>
            </a:lvl1pPr>
            <a:lvl2pPr marL="363538" indent="-363538" eaLnBrk="0" hangingPunct="0">
              <a:defRPr>
                <a:solidFill>
                  <a:schemeClr val="tx1"/>
                </a:solidFill>
                <a:latin typeface="Arial" charset="0"/>
                <a:cs typeface="Arial" charset="0"/>
              </a:defRPr>
            </a:lvl2pPr>
            <a:lvl3pPr marL="820738" indent="-363538"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marL="360000" lvl="1" indent="-360000" algn="just" defTabSz="457200" eaLnBrk="1" hangingPunct="1">
              <a:spcBef>
                <a:spcPct val="0"/>
              </a:spcBef>
              <a:spcAft>
                <a:spcPts val="300"/>
              </a:spcAft>
              <a:buClr>
                <a:schemeClr val="tx1"/>
              </a:buClr>
              <a:buSzPct val="150000"/>
              <a:buFont typeface="Wingdings" panose="05000000000000000000" pitchFamily="2" charset="2"/>
              <a:buChar char="§"/>
              <a:defRPr/>
            </a:pPr>
            <a:endParaRPr lang="en-GB" sz="1000" dirty="0">
              <a:solidFill>
                <a:srgbClr val="250E62"/>
              </a:solidFill>
            </a:endParaRPr>
          </a:p>
        </p:txBody>
      </p:sp>
      <p:sp>
        <p:nvSpPr>
          <p:cNvPr id="30726" name="Rectangle 4"/>
          <p:cNvSpPr>
            <a:spLocks noChangeArrowheads="1"/>
          </p:cNvSpPr>
          <p:nvPr/>
        </p:nvSpPr>
        <p:spPr bwMode="auto">
          <a:xfrm>
            <a:off x="3357242" y="5517356"/>
            <a:ext cx="5466336" cy="215900"/>
          </a:xfrm>
          <a:prstGeom prst="rect">
            <a:avLst/>
          </a:prstGeom>
          <a:solidFill>
            <a:schemeClr val="tx2">
              <a:lumMod val="40000"/>
              <a:lumOff val="60000"/>
            </a:schemeClr>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defRPr/>
            </a:pPr>
            <a:r>
              <a:rPr lang="fr-FR" altLang="fr-FR" sz="1200" b="1" smtClean="0"/>
              <a:t>Impacts</a:t>
            </a:r>
          </a:p>
        </p:txBody>
      </p:sp>
      <p:sp>
        <p:nvSpPr>
          <p:cNvPr id="27655" name="Rectangle 5"/>
          <p:cNvSpPr>
            <a:spLocks noChangeArrowheads="1"/>
          </p:cNvSpPr>
          <p:nvPr/>
        </p:nvSpPr>
        <p:spPr bwMode="auto">
          <a:xfrm>
            <a:off x="3357242" y="3221913"/>
            <a:ext cx="5486921" cy="2295443"/>
          </a:xfrm>
          <a:prstGeom prst="rect">
            <a:avLst/>
          </a:prstGeom>
          <a:solidFill>
            <a:schemeClr val="bg1">
              <a:lumMod val="95000"/>
            </a:schemeClr>
          </a:solidFill>
          <a:ln w="9525">
            <a:noFill/>
            <a:miter lim="800000"/>
            <a:headEnd/>
            <a:tailEnd/>
          </a:ln>
        </p:spPr>
        <p:txBody>
          <a:bodyPr anchor="ctr"/>
          <a:lstStyle>
            <a:lvl1pPr marL="342900" indent="-342900" eaLnBrk="0" hangingPunct="0">
              <a:defRPr>
                <a:solidFill>
                  <a:schemeClr val="tx1"/>
                </a:solidFill>
                <a:latin typeface="Arial" charset="0"/>
                <a:cs typeface="Arial" charset="0"/>
              </a:defRPr>
            </a:lvl1pPr>
            <a:lvl2pPr marL="363538" indent="-363538" eaLnBrk="0" hangingPunct="0">
              <a:defRPr>
                <a:solidFill>
                  <a:schemeClr val="tx1"/>
                </a:solidFill>
                <a:latin typeface="Arial" charset="0"/>
                <a:cs typeface="Arial" charset="0"/>
              </a:defRPr>
            </a:lvl2pPr>
            <a:lvl3pPr marL="820738" indent="-363538"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ctr"/>
            <a:r>
              <a:rPr lang="fr-FR" sz="1100" b="1" dirty="0" err="1" smtClean="0">
                <a:latin typeface="Arial" panose="020B0604020202020204" pitchFamily="34" charset="0"/>
                <a:cs typeface="Arial" panose="020B0604020202020204" pitchFamily="34" charset="0"/>
              </a:rPr>
              <a:t>AFD</a:t>
            </a:r>
            <a:r>
              <a:rPr lang="fr-FR" sz="1100" b="1" dirty="0" smtClean="0">
                <a:latin typeface="Arial" panose="020B0604020202020204" pitchFamily="34" charset="0"/>
                <a:cs typeface="Arial" panose="020B0604020202020204" pitchFamily="34" charset="0"/>
              </a:rPr>
              <a:t> support to the </a:t>
            </a:r>
            <a:r>
              <a:rPr lang="fr-FR" sz="1100" b="1" dirty="0" err="1" smtClean="0">
                <a:latin typeface="Arial" panose="020B0604020202020204" pitchFamily="34" charset="0"/>
                <a:cs typeface="Arial" panose="020B0604020202020204" pitchFamily="34" charset="0"/>
              </a:rPr>
              <a:t>Industrial</a:t>
            </a:r>
            <a:r>
              <a:rPr lang="fr-FR" sz="1100" b="1" dirty="0" smtClean="0">
                <a:latin typeface="Arial" panose="020B0604020202020204" pitchFamily="34" charset="0"/>
                <a:cs typeface="Arial" panose="020B0604020202020204" pitchFamily="34" charset="0"/>
              </a:rPr>
              <a:t> </a:t>
            </a:r>
            <a:r>
              <a:rPr lang="fr-FR" sz="1100" b="1" dirty="0" err="1" smtClean="0">
                <a:latin typeface="Arial" panose="020B0604020202020204" pitchFamily="34" charset="0"/>
                <a:cs typeface="Arial" panose="020B0604020202020204" pitchFamily="34" charset="0"/>
              </a:rPr>
              <a:t>Development</a:t>
            </a:r>
            <a:r>
              <a:rPr lang="fr-FR" sz="1100" b="1" dirty="0">
                <a:latin typeface="Arial" panose="020B0604020202020204" pitchFamily="34" charset="0"/>
                <a:cs typeface="Arial" panose="020B0604020202020204" pitchFamily="34" charset="0"/>
              </a:rPr>
              <a:t> </a:t>
            </a:r>
            <a:r>
              <a:rPr lang="fr-FR" sz="1100" b="1" dirty="0" smtClean="0">
                <a:latin typeface="Arial" panose="020B0604020202020204" pitchFamily="34" charset="0"/>
                <a:cs typeface="Arial" panose="020B0604020202020204" pitchFamily="34" charset="0"/>
              </a:rPr>
              <a:t>Corporation of South </a:t>
            </a:r>
            <a:r>
              <a:rPr lang="fr-FR" sz="1100" b="1" dirty="0" err="1" smtClean="0">
                <a:latin typeface="Arial" panose="020B0604020202020204" pitchFamily="34" charset="0"/>
                <a:cs typeface="Arial" panose="020B0604020202020204" pitchFamily="34" charset="0"/>
              </a:rPr>
              <a:t>Africa</a:t>
            </a:r>
            <a:r>
              <a:rPr lang="fr-FR" sz="1100" b="1" dirty="0" smtClean="0">
                <a:latin typeface="Arial" panose="020B0604020202020204" pitchFamily="34" charset="0"/>
                <a:cs typeface="Arial" panose="020B0604020202020204" pitchFamily="34" charset="0"/>
              </a:rPr>
              <a:t> Ltd (IDC)</a:t>
            </a:r>
          </a:p>
          <a:p>
            <a:pPr algn="ctr"/>
            <a:endParaRPr lang="fr-FR" sz="1100" b="1" dirty="0" smtClean="0">
              <a:latin typeface="Arial" panose="020B0604020202020204" pitchFamily="34" charset="0"/>
              <a:cs typeface="Arial" panose="020B0604020202020204" pitchFamily="34" charset="0"/>
            </a:endParaRPr>
          </a:p>
          <a:p>
            <a:pPr algn="ctr"/>
            <a:endParaRPr lang="fr-FR" sz="1100" b="1" dirty="0" smtClean="0">
              <a:latin typeface="Arial" panose="020B0604020202020204" pitchFamily="34" charset="0"/>
              <a:cs typeface="Arial" panose="020B0604020202020204" pitchFamily="34" charset="0"/>
            </a:endParaRPr>
          </a:p>
          <a:p>
            <a:pPr algn="ctr"/>
            <a:endParaRPr lang="fr-FR" sz="1100" b="1" dirty="0" smtClean="0">
              <a:latin typeface="Arial" panose="020B0604020202020204" pitchFamily="34" charset="0"/>
              <a:cs typeface="Arial" panose="020B0604020202020204" pitchFamily="34" charset="0"/>
            </a:endParaRPr>
          </a:p>
          <a:p>
            <a:pPr algn="ctr"/>
            <a:endParaRPr lang="en-US" sz="1100" b="1" dirty="0">
              <a:latin typeface="Arial" panose="020B0604020202020204" pitchFamily="34" charset="0"/>
              <a:cs typeface="Arial" panose="020B0604020202020204" pitchFamily="34" charset="0"/>
            </a:endParaRPr>
          </a:p>
        </p:txBody>
      </p:sp>
      <p:sp>
        <p:nvSpPr>
          <p:cNvPr id="30728" name="Rectangle 6"/>
          <p:cNvSpPr>
            <a:spLocks noChangeArrowheads="1"/>
          </p:cNvSpPr>
          <p:nvPr/>
        </p:nvSpPr>
        <p:spPr bwMode="auto">
          <a:xfrm>
            <a:off x="3357242" y="3307578"/>
            <a:ext cx="5465873" cy="237648"/>
          </a:xfrm>
          <a:prstGeom prst="rect">
            <a:avLst/>
          </a:prstGeom>
          <a:solidFill>
            <a:schemeClr val="tx2">
              <a:lumMod val="40000"/>
              <a:lumOff val="60000"/>
            </a:schemeClr>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defRPr/>
            </a:pPr>
            <a:r>
              <a:rPr lang="en-US" altLang="fr-FR" sz="1200" b="1" dirty="0" smtClean="0"/>
              <a:t>Content </a:t>
            </a:r>
            <a:endParaRPr lang="en-US" altLang="fr-FR" sz="1200" b="1" dirty="0"/>
          </a:p>
        </p:txBody>
      </p:sp>
      <p:sp>
        <p:nvSpPr>
          <p:cNvPr id="30729" name="Rectangle 7"/>
          <p:cNvSpPr>
            <a:spLocks noChangeArrowheads="1"/>
          </p:cNvSpPr>
          <p:nvPr/>
        </p:nvSpPr>
        <p:spPr bwMode="auto">
          <a:xfrm>
            <a:off x="3375558" y="1172762"/>
            <a:ext cx="5486331" cy="240014"/>
          </a:xfrm>
          <a:prstGeom prst="rect">
            <a:avLst/>
          </a:prstGeom>
          <a:solidFill>
            <a:schemeClr val="tx2">
              <a:lumMod val="40000"/>
              <a:lumOff val="60000"/>
            </a:schemeClr>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defRPr/>
            </a:pPr>
            <a:r>
              <a:rPr lang="en-US" altLang="fr-FR" sz="1200" b="1" dirty="0" smtClean="0"/>
              <a:t>Context</a:t>
            </a:r>
          </a:p>
        </p:txBody>
      </p:sp>
      <p:sp>
        <p:nvSpPr>
          <p:cNvPr id="27658" name="Rectangle 10"/>
          <p:cNvSpPr>
            <a:spLocks noChangeArrowheads="1"/>
          </p:cNvSpPr>
          <p:nvPr/>
        </p:nvSpPr>
        <p:spPr bwMode="auto">
          <a:xfrm>
            <a:off x="3336784" y="1384219"/>
            <a:ext cx="5486331" cy="1923359"/>
          </a:xfrm>
          <a:prstGeom prst="rect">
            <a:avLst/>
          </a:prstGeom>
          <a:solidFill>
            <a:schemeClr val="bg1">
              <a:lumMod val="95000"/>
            </a:schemeClr>
          </a:solidFill>
          <a:ln w="9525">
            <a:noFill/>
            <a:miter lim="800000"/>
            <a:headEnd/>
            <a:tailEnd/>
          </a:ln>
        </p:spPr>
        <p:txBody>
          <a:bodyPr anchor="ctr"/>
          <a:lstStyle>
            <a:lvl1pPr marL="342900" indent="-342900" eaLnBrk="0" hangingPunct="0">
              <a:defRPr>
                <a:solidFill>
                  <a:schemeClr val="tx1"/>
                </a:solidFill>
                <a:latin typeface="Arial" charset="0"/>
                <a:cs typeface="Arial" charset="0"/>
              </a:defRPr>
            </a:lvl1pPr>
            <a:lvl2pPr marL="363538" indent="-363538"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marL="0" indent="0" algn="just"/>
            <a:endParaRPr lang="en-US" sz="1100" dirty="0"/>
          </a:p>
        </p:txBody>
      </p:sp>
      <p:sp>
        <p:nvSpPr>
          <p:cNvPr id="30731" name="Rectangle 7"/>
          <p:cNvSpPr>
            <a:spLocks noChangeArrowheads="1"/>
          </p:cNvSpPr>
          <p:nvPr/>
        </p:nvSpPr>
        <p:spPr bwMode="auto">
          <a:xfrm>
            <a:off x="365905" y="2984265"/>
            <a:ext cx="3064891" cy="237648"/>
          </a:xfrm>
          <a:prstGeom prst="rect">
            <a:avLst/>
          </a:prstGeom>
          <a:solidFill>
            <a:schemeClr val="tx2">
              <a:lumMod val="40000"/>
              <a:lumOff val="60000"/>
            </a:schemeClr>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defRPr/>
            </a:pPr>
            <a:r>
              <a:rPr lang="fr-FR" altLang="fr-FR" sz="1200" b="1" dirty="0" smtClean="0"/>
              <a:t>The </a:t>
            </a:r>
            <a:r>
              <a:rPr lang="en-US" altLang="fr-FR" sz="1200" b="1" dirty="0" smtClean="0"/>
              <a:t>project</a:t>
            </a:r>
          </a:p>
        </p:txBody>
      </p:sp>
      <p:sp>
        <p:nvSpPr>
          <p:cNvPr id="6" name="ZoneTexte 5"/>
          <p:cNvSpPr txBox="1"/>
          <p:nvPr/>
        </p:nvSpPr>
        <p:spPr>
          <a:xfrm>
            <a:off x="3385550" y="5754009"/>
            <a:ext cx="5388798" cy="738664"/>
          </a:xfrm>
          <a:prstGeom prst="rect">
            <a:avLst/>
          </a:prstGeom>
          <a:noFill/>
        </p:spPr>
        <p:txBody>
          <a:bodyPr wrap="square" rtlCol="0">
            <a:spAutoFit/>
          </a:bodyPr>
          <a:lstStyle/>
          <a:p>
            <a:pPr lvl="0"/>
            <a:endParaRPr lang="en-US" sz="600" dirty="0" smtClean="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Encourage professional equality in the industrial and mining sector </a:t>
            </a:r>
          </a:p>
          <a:p>
            <a:pPr marL="171450" lvl="0" indent="-171450">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Ensure job creation, the economic empowerment of the South African population</a:t>
            </a:r>
          </a:p>
        </p:txBody>
      </p:sp>
      <p:sp>
        <p:nvSpPr>
          <p:cNvPr id="7" name="ZoneTexte 6"/>
          <p:cNvSpPr txBox="1"/>
          <p:nvPr/>
        </p:nvSpPr>
        <p:spPr>
          <a:xfrm>
            <a:off x="411836" y="3479102"/>
            <a:ext cx="2983277" cy="2677656"/>
          </a:xfrm>
          <a:prstGeom prst="rect">
            <a:avLst/>
          </a:prstGeom>
          <a:noFill/>
        </p:spPr>
        <p:txBody>
          <a:bodyPr wrap="square" rtlCol="0">
            <a:spAutoFit/>
          </a:bodyPr>
          <a:lstStyle/>
          <a:p>
            <a:pPr>
              <a:buClr>
                <a:srgbClr val="D63F20"/>
              </a:buClr>
              <a:buSzPct val="150000"/>
              <a:defRPr/>
            </a:pPr>
            <a:endParaRPr lang="en-US" altLang="fr-FR" sz="1200" dirty="0" smtClean="0">
              <a:latin typeface="Arial" panose="020B0604020202020204" pitchFamily="34" charset="0"/>
              <a:cs typeface="Arial" panose="020B0604020202020204" pitchFamily="34" charset="0"/>
            </a:endParaRPr>
          </a:p>
          <a:p>
            <a:pPr>
              <a:buClr>
                <a:srgbClr val="D63F20"/>
              </a:buClr>
              <a:buSzPct val="150000"/>
              <a:defRPr/>
            </a:pPr>
            <a:r>
              <a:rPr lang="en-US" altLang="fr-FR" sz="1200" dirty="0" smtClean="0">
                <a:latin typeface="Arial" panose="020B0604020202020204" pitchFamily="34" charset="0"/>
                <a:cs typeface="Arial" panose="020B0604020202020204" pitchFamily="34" charset="0"/>
              </a:rPr>
              <a:t>Sector </a:t>
            </a:r>
            <a:r>
              <a:rPr lang="en-US" altLang="fr-FR" sz="1200" dirty="0">
                <a:latin typeface="Arial" panose="020B0604020202020204" pitchFamily="34" charset="0"/>
                <a:cs typeface="Arial" panose="020B0604020202020204" pitchFamily="34" charset="0"/>
              </a:rPr>
              <a:t>: </a:t>
            </a:r>
            <a:r>
              <a:rPr lang="en-US" altLang="fr-FR" sz="1200" b="1" dirty="0" smtClean="0">
                <a:solidFill>
                  <a:srgbClr val="FF0000"/>
                </a:solidFill>
                <a:latin typeface="Arial" panose="020B0604020202020204" pitchFamily="34" charset="0"/>
                <a:cs typeface="Arial" panose="020B0604020202020204" pitchFamily="34" charset="0"/>
              </a:rPr>
              <a:t>Employment</a:t>
            </a:r>
            <a:endParaRPr lang="en-US" altLang="fr-FR" sz="1200" b="1" dirty="0">
              <a:solidFill>
                <a:srgbClr val="FF0000"/>
              </a:solidFill>
              <a:latin typeface="Arial" panose="020B0604020202020204" pitchFamily="34" charset="0"/>
              <a:cs typeface="Arial" panose="020B0604020202020204" pitchFamily="34" charset="0"/>
            </a:endParaRPr>
          </a:p>
          <a:p>
            <a:pPr>
              <a:buClr>
                <a:srgbClr val="D63F20"/>
              </a:buClr>
              <a:buSzPct val="150000"/>
              <a:defRPr/>
            </a:pPr>
            <a:endParaRPr lang="en-US" altLang="fr-FR" sz="1200" dirty="0">
              <a:latin typeface="Arial" panose="020B0604020202020204" pitchFamily="34" charset="0"/>
              <a:cs typeface="Arial" panose="020B0604020202020204" pitchFamily="34" charset="0"/>
            </a:endParaRPr>
          </a:p>
          <a:p>
            <a:pPr>
              <a:buClr>
                <a:srgbClr val="D63F20"/>
              </a:buClr>
              <a:buSzPct val="150000"/>
              <a:defRPr/>
            </a:pPr>
            <a:r>
              <a:rPr lang="en-US" altLang="fr-FR" sz="1200" dirty="0" smtClean="0">
                <a:latin typeface="Arial" panose="020B0604020202020204" pitchFamily="34" charset="0"/>
                <a:cs typeface="Arial" panose="020B0604020202020204" pitchFamily="34" charset="0"/>
              </a:rPr>
              <a:t>Country: </a:t>
            </a:r>
            <a:r>
              <a:rPr lang="en-US" altLang="fr-FR" sz="1200" b="1" dirty="0" smtClean="0">
                <a:solidFill>
                  <a:srgbClr val="FF0000"/>
                </a:solidFill>
                <a:latin typeface="Arial" panose="020B0604020202020204" pitchFamily="34" charset="0"/>
                <a:cs typeface="Arial" panose="020B0604020202020204" pitchFamily="34" charset="0"/>
              </a:rPr>
              <a:t>South Africa </a:t>
            </a:r>
          </a:p>
          <a:p>
            <a:pPr>
              <a:buClr>
                <a:srgbClr val="D63F20"/>
              </a:buClr>
              <a:buSzPct val="150000"/>
              <a:defRPr/>
            </a:pPr>
            <a:endParaRPr lang="en-US" altLang="fr-FR" sz="1200" dirty="0">
              <a:latin typeface="Arial" panose="020B0604020202020204" pitchFamily="34" charset="0"/>
              <a:cs typeface="Arial" panose="020B0604020202020204" pitchFamily="34" charset="0"/>
            </a:endParaRPr>
          </a:p>
          <a:p>
            <a:pPr>
              <a:buClr>
                <a:srgbClr val="D63F20"/>
              </a:buClr>
              <a:buSzPct val="150000"/>
              <a:defRPr/>
            </a:pPr>
            <a:r>
              <a:rPr lang="en-US" altLang="fr-FR" sz="1200" dirty="0">
                <a:latin typeface="Arial" panose="020B0604020202020204" pitchFamily="34" charset="0"/>
                <a:cs typeface="Arial" panose="020B0604020202020204" pitchFamily="34" charset="0"/>
              </a:rPr>
              <a:t>Year : </a:t>
            </a:r>
            <a:r>
              <a:rPr lang="en-US" altLang="fr-FR" sz="1200" b="1" dirty="0" smtClean="0">
                <a:solidFill>
                  <a:srgbClr val="FF0000"/>
                </a:solidFill>
                <a:latin typeface="Arial" panose="020B0604020202020204" pitchFamily="34" charset="0"/>
                <a:cs typeface="Arial" panose="020B0604020202020204" pitchFamily="34" charset="0"/>
              </a:rPr>
              <a:t>2018</a:t>
            </a:r>
          </a:p>
          <a:p>
            <a:pPr>
              <a:buClr>
                <a:srgbClr val="D63F20"/>
              </a:buClr>
              <a:buSzPct val="150000"/>
              <a:defRPr/>
            </a:pPr>
            <a:endParaRPr lang="en-US" altLang="fr-FR" sz="1200" dirty="0">
              <a:latin typeface="Arial" panose="020B0604020202020204" pitchFamily="34" charset="0"/>
              <a:cs typeface="Arial" panose="020B0604020202020204" pitchFamily="34" charset="0"/>
            </a:endParaRPr>
          </a:p>
          <a:p>
            <a:pPr>
              <a:buClr>
                <a:srgbClr val="D63F20"/>
              </a:buClr>
              <a:buSzPct val="150000"/>
              <a:defRPr/>
            </a:pPr>
            <a:r>
              <a:rPr lang="en-US" altLang="fr-FR" sz="1200" dirty="0">
                <a:latin typeface="Arial" panose="020B0604020202020204" pitchFamily="34" charset="0"/>
                <a:cs typeface="Arial" panose="020B0604020202020204" pitchFamily="34" charset="0"/>
              </a:rPr>
              <a:t>Amount of the </a:t>
            </a:r>
            <a:r>
              <a:rPr lang="en-US" altLang="fr-FR" sz="1200" dirty="0" smtClean="0">
                <a:latin typeface="Arial" panose="020B0604020202020204" pitchFamily="34" charset="0"/>
                <a:cs typeface="Arial" panose="020B0604020202020204" pitchFamily="34" charset="0"/>
              </a:rPr>
              <a:t>project: </a:t>
            </a:r>
            <a:r>
              <a:rPr lang="en-US" altLang="fr-FR" sz="1200" b="1" dirty="0" smtClean="0">
                <a:solidFill>
                  <a:srgbClr val="FF0000"/>
                </a:solidFill>
                <a:latin typeface="Arial" panose="020B0604020202020204" pitchFamily="34" charset="0"/>
                <a:cs typeface="Arial" panose="020B0604020202020204" pitchFamily="34" charset="0"/>
              </a:rPr>
              <a:t>75 M € loan + 1M € in technical assistance </a:t>
            </a:r>
          </a:p>
          <a:p>
            <a:pPr>
              <a:buClr>
                <a:srgbClr val="D63F20"/>
              </a:buClr>
              <a:buSzPct val="150000"/>
              <a:defRPr/>
            </a:pPr>
            <a:endParaRPr lang="en-US" altLang="fr-FR" sz="1200" dirty="0" smtClean="0">
              <a:latin typeface="Arial" panose="020B0604020202020204" pitchFamily="34" charset="0"/>
              <a:cs typeface="Arial" panose="020B0604020202020204" pitchFamily="34" charset="0"/>
            </a:endParaRPr>
          </a:p>
          <a:p>
            <a:pPr>
              <a:buClr>
                <a:srgbClr val="D63F20"/>
              </a:buClr>
              <a:buSzPct val="150000"/>
              <a:defRPr/>
            </a:pPr>
            <a:r>
              <a:rPr lang="en-US" altLang="fr-FR" sz="1200" dirty="0" smtClean="0">
                <a:latin typeface="Arial" panose="020B0604020202020204" pitchFamily="34" charset="0"/>
                <a:cs typeface="Arial" panose="020B0604020202020204" pitchFamily="34" charset="0"/>
              </a:rPr>
              <a:t>Beneficiary: </a:t>
            </a:r>
            <a:r>
              <a:rPr lang="en-US" altLang="fr-FR" sz="1200" b="1" dirty="0" smtClean="0">
                <a:solidFill>
                  <a:srgbClr val="FF0000"/>
                </a:solidFill>
                <a:latin typeface="Arial" panose="020B0604020202020204" pitchFamily="34" charset="0"/>
                <a:cs typeface="Arial" panose="020B0604020202020204" pitchFamily="34" charset="0"/>
              </a:rPr>
              <a:t>IDC</a:t>
            </a:r>
          </a:p>
          <a:p>
            <a:pPr>
              <a:buClr>
                <a:srgbClr val="D63F20"/>
              </a:buClr>
              <a:buSzPct val="150000"/>
              <a:defRPr/>
            </a:pPr>
            <a:endParaRPr lang="en-US" altLang="fr-FR" sz="1200" dirty="0">
              <a:latin typeface="Arial" panose="020B0604020202020204" pitchFamily="34" charset="0"/>
              <a:cs typeface="Arial" panose="020B0604020202020204" pitchFamily="34" charset="0"/>
            </a:endParaRPr>
          </a:p>
          <a:p>
            <a:pPr>
              <a:buClr>
                <a:srgbClr val="D63F20"/>
              </a:buClr>
              <a:buSzPct val="150000"/>
              <a:defRPr/>
            </a:pPr>
            <a:r>
              <a:rPr lang="en-US" altLang="fr-FR" sz="1200" dirty="0">
                <a:latin typeface="Arial" panose="020B0604020202020204" pitchFamily="34" charset="0"/>
                <a:cs typeface="Arial" panose="020B0604020202020204" pitchFamily="34" charset="0"/>
              </a:rPr>
              <a:t>Final Beneficiary</a:t>
            </a:r>
            <a:r>
              <a:rPr lang="en-US" altLang="fr-FR" sz="1200" dirty="0" smtClean="0">
                <a:latin typeface="Arial" panose="020B0604020202020204" pitchFamily="34" charset="0"/>
                <a:cs typeface="Arial" panose="020B0604020202020204" pitchFamily="34" charset="0"/>
              </a:rPr>
              <a:t>: </a:t>
            </a:r>
            <a:r>
              <a:rPr lang="en-US" altLang="fr-FR" sz="1200" b="1" dirty="0">
                <a:solidFill>
                  <a:srgbClr val="FF0000"/>
                </a:solidFill>
                <a:latin typeface="Arial" panose="020B0604020202020204" pitchFamily="34" charset="0"/>
                <a:cs typeface="Arial" panose="020B0604020202020204" pitchFamily="34" charset="0"/>
              </a:rPr>
              <a:t>I</a:t>
            </a:r>
            <a:r>
              <a:rPr lang="en-US" altLang="fr-FR" sz="1200" b="1" dirty="0" smtClean="0">
                <a:solidFill>
                  <a:srgbClr val="FF0000"/>
                </a:solidFill>
                <a:latin typeface="Arial" panose="020B0604020202020204" pitchFamily="34" charset="0"/>
                <a:cs typeface="Arial" panose="020B0604020202020204" pitchFamily="34" charset="0"/>
              </a:rPr>
              <a:t>ndustrial and mining enterprises </a:t>
            </a:r>
            <a:endParaRPr lang="en-US" b="1" dirty="0">
              <a:solidFill>
                <a:srgbClr val="FF0000"/>
              </a:solidFill>
            </a:endParaRPr>
          </a:p>
        </p:txBody>
      </p:sp>
      <p:sp>
        <p:nvSpPr>
          <p:cNvPr id="2" name="ZoneTexte 1"/>
          <p:cNvSpPr txBox="1"/>
          <p:nvPr/>
        </p:nvSpPr>
        <p:spPr>
          <a:xfrm>
            <a:off x="3325975" y="1384219"/>
            <a:ext cx="5394394" cy="1892826"/>
          </a:xfrm>
          <a:prstGeom prst="rect">
            <a:avLst/>
          </a:prstGeom>
          <a:noFill/>
        </p:spPr>
        <p:txBody>
          <a:bodyPr wrap="square" rtlCol="0">
            <a:spAutoFit/>
          </a:bodyPr>
          <a:lstStyle/>
          <a:p>
            <a:pPr algn="ctr"/>
            <a:endParaRPr lang="en-US" sz="300" b="1" dirty="0" smtClean="0">
              <a:latin typeface="Arial" panose="020B0604020202020204" pitchFamily="34" charset="0"/>
              <a:cs typeface="Arial" panose="020B0604020202020204" pitchFamily="34" charset="0"/>
            </a:endParaRPr>
          </a:p>
          <a:p>
            <a:pPr algn="just"/>
            <a:endParaRPr lang="en-US" sz="4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100" dirty="0" smtClean="0">
                <a:latin typeface="Arial" panose="020B0604020202020204" pitchFamily="34" charset="0"/>
                <a:cs typeface="Arial" panose="020B0604020202020204" pitchFamily="34" charset="0"/>
              </a:rPr>
              <a:t>Industrial and mining sectors constitute almost 30% of South Africa’s GDP. This sector is a strategic investment considering the high unemployment rates (especially for women and black populations) in the country and the need for job creation. </a:t>
            </a:r>
          </a:p>
          <a:p>
            <a:pPr marL="171450" indent="-171450" algn="just">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Industrial Development Corporation of South Africa Ltd (IDC) aims to fund the private sector, in particular the industrial and mining one. Its mission is to contribute to both sustainable economic growth in the country and region and to ensure the economic empowerment of the South African population. </a:t>
            </a:r>
          </a:p>
          <a:p>
            <a:pPr marL="171450" indent="-171450" algn="just">
              <a:buFont typeface="Arial" panose="020B0604020202020204" pitchFamily="34" charset="0"/>
              <a:buChar char="→"/>
            </a:pPr>
            <a:r>
              <a:rPr lang="en-US" sz="1100" dirty="0" smtClean="0">
                <a:latin typeface="Arial" panose="020B0604020202020204" pitchFamily="34" charset="0"/>
                <a:cs typeface="Arial" panose="020B0604020202020204" pitchFamily="34" charset="0"/>
              </a:rPr>
              <a:t>In order to do this, IDC promotes entrepreneurship and the development of SMEs through the reinforcement of industries and competitive enterprises. </a:t>
            </a:r>
          </a:p>
        </p:txBody>
      </p:sp>
      <p:sp>
        <p:nvSpPr>
          <p:cNvPr id="3" name="ZoneTexte 2"/>
          <p:cNvSpPr txBox="1"/>
          <p:nvPr/>
        </p:nvSpPr>
        <p:spPr>
          <a:xfrm>
            <a:off x="3396310" y="4100000"/>
            <a:ext cx="5408784" cy="1446550"/>
          </a:xfrm>
          <a:prstGeom prst="rect">
            <a:avLst/>
          </a:prstGeom>
          <a:noFill/>
        </p:spPr>
        <p:txBody>
          <a:bodyPr wrap="square" rtlCol="0">
            <a:spAutoFit/>
          </a:bodyPr>
          <a:lstStyle/>
          <a:p>
            <a:pPr lvl="0"/>
            <a:r>
              <a:rPr lang="en-US" sz="1100" dirty="0" err="1" smtClean="0">
                <a:latin typeface="Arial" panose="020B0604020202020204" pitchFamily="34" charset="0"/>
                <a:cs typeface="Arial" panose="020B0604020202020204" pitchFamily="34" charset="0"/>
              </a:rPr>
              <a:t>AFD</a:t>
            </a:r>
            <a:r>
              <a:rPr lang="en-US" sz="1100" dirty="0" smtClean="0">
                <a:latin typeface="Arial" panose="020B0604020202020204" pitchFamily="34" charset="0"/>
                <a:cs typeface="Arial" panose="020B0604020202020204" pitchFamily="34" charset="0"/>
              </a:rPr>
              <a:t> supports IDC in order to meet its objectives to focus on new dynamic sectors that can create jobs. </a:t>
            </a:r>
          </a:p>
          <a:p>
            <a:pPr lvl="0"/>
            <a:r>
              <a:rPr lang="en-US" sz="1100" dirty="0" err="1" smtClean="0">
                <a:latin typeface="Arial" panose="020B0604020202020204" pitchFamily="34" charset="0"/>
                <a:cs typeface="Arial" panose="020B0604020202020204" pitchFamily="34" charset="0"/>
              </a:rPr>
              <a:t>AFD</a:t>
            </a:r>
            <a:r>
              <a:rPr lang="en-US" sz="1100" dirty="0" smtClean="0">
                <a:latin typeface="Arial" panose="020B0604020202020204" pitchFamily="34" charset="0"/>
                <a:cs typeface="Arial" panose="020B0604020202020204" pitchFamily="34" charset="0"/>
              </a:rPr>
              <a:t> also provides technical assistance to IDC in the implementation of internal changes </a:t>
            </a:r>
          </a:p>
          <a:p>
            <a:pPr lvl="0"/>
            <a:r>
              <a:rPr lang="en-US" sz="1100" dirty="0" smtClean="0">
                <a:latin typeface="Arial" panose="020B0604020202020204" pitchFamily="34" charset="0"/>
                <a:cs typeface="Arial" panose="020B0604020202020204" pitchFamily="34" charset="0"/>
              </a:rPr>
              <a:t>In particular, </a:t>
            </a:r>
            <a:r>
              <a:rPr lang="en-US" sz="1100" dirty="0" err="1" smtClean="0">
                <a:latin typeface="Arial" panose="020B0604020202020204" pitchFamily="34" charset="0"/>
                <a:cs typeface="Arial" panose="020B0604020202020204" pitchFamily="34" charset="0"/>
              </a:rPr>
              <a:t>AFD</a:t>
            </a:r>
            <a:r>
              <a:rPr lang="en-US" sz="1100" dirty="0" smtClean="0">
                <a:latin typeface="Arial" panose="020B0604020202020204" pitchFamily="34" charset="0"/>
                <a:cs typeface="Arial" panose="020B0604020202020204" pitchFamily="34" charset="0"/>
              </a:rPr>
              <a:t> supports IDC in ensuring the implementation of more gender-equal policies and women’s access to employment in their interventions. Currently, IDC promotes a women empowerment policy to its clients and aims to fund women-owned enterprises </a:t>
            </a:r>
          </a:p>
        </p:txBody>
      </p:sp>
      <p:pic>
        <p:nvPicPr>
          <p:cNvPr id="8194" name="Picture 2" descr="C:\Users\gilotc\Pictures\min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05" y="1161218"/>
            <a:ext cx="3030405" cy="1835733"/>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title"/>
          </p:nvPr>
        </p:nvSpPr>
        <p:spPr>
          <a:xfrm>
            <a:off x="1393304" y="437455"/>
            <a:ext cx="7643192" cy="360040"/>
          </a:xfrm>
        </p:spPr>
        <p:txBody>
          <a:bodyPr/>
          <a:lstStyle/>
          <a:p>
            <a:r>
              <a:rPr lang="en-GB" dirty="0"/>
              <a:t>Promoting gender </a:t>
            </a:r>
            <a:r>
              <a:rPr lang="en-GB" dirty="0" smtClean="0"/>
              <a:t>equality with a development bank: AFD partnership with IDC</a:t>
            </a:r>
            <a:endParaRPr lang="fr-FR" dirty="0"/>
          </a:p>
        </p:txBody>
      </p:sp>
      <p:sp>
        <p:nvSpPr>
          <p:cNvPr id="9" name="Espace réservé du texte 8"/>
          <p:cNvSpPr>
            <a:spLocks noGrp="1"/>
          </p:cNvSpPr>
          <p:nvPr>
            <p:ph type="body" sz="quarter" idx="14"/>
          </p:nvPr>
        </p:nvSpPr>
        <p:spPr/>
        <p:txBody>
          <a:bodyPr/>
          <a:lstStyle/>
          <a:p>
            <a:r>
              <a:rPr lang="fr-FR" dirty="0" smtClean="0"/>
              <a:t>02.</a:t>
            </a:r>
            <a:endParaRPr lang="fr-FR" dirty="0"/>
          </a:p>
        </p:txBody>
      </p:sp>
      <p:sp>
        <p:nvSpPr>
          <p:cNvPr id="10" name="Espace réservé du pied de page 9"/>
          <p:cNvSpPr>
            <a:spLocks noGrp="1"/>
          </p:cNvSpPr>
          <p:nvPr>
            <p:ph type="ftr" sz="quarter" idx="3"/>
          </p:nvPr>
        </p:nvSpPr>
        <p:spPr/>
        <p:txBody>
          <a:bodyPr/>
          <a:lstStyle/>
          <a:p>
            <a:pPr defTabSz="457200"/>
            <a:r>
              <a:rPr lang="en-US" smtClean="0"/>
              <a:t>AILDE AA 2019 - Joint action for gender</a:t>
            </a:r>
            <a:endParaRPr lang="en-US" dirty="0" smtClean="0"/>
          </a:p>
        </p:txBody>
      </p:sp>
    </p:spTree>
    <p:extLst>
      <p:ext uri="{BB962C8B-B14F-4D97-AF65-F5344CB8AC3E}">
        <p14:creationId xmlns:p14="http://schemas.microsoft.com/office/powerpoint/2010/main" val="608314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n-GB" dirty="0"/>
              <a:t>Promoting </a:t>
            </a:r>
            <a:r>
              <a:rPr lang="fr-FR" dirty="0" err="1"/>
              <a:t>Women</a:t>
            </a:r>
            <a:r>
              <a:rPr lang="fr-FR" dirty="0"/>
              <a:t> </a:t>
            </a:r>
            <a:r>
              <a:rPr lang="fr-FR" dirty="0" err="1"/>
              <a:t>Economic</a:t>
            </a:r>
            <a:r>
              <a:rPr lang="fr-FR" dirty="0"/>
              <a:t> </a:t>
            </a:r>
            <a:r>
              <a:rPr lang="fr-FR" dirty="0" err="1"/>
              <a:t>empowerment</a:t>
            </a:r>
            <a:r>
              <a:rPr lang="fr-FR" dirty="0"/>
              <a:t> </a:t>
            </a:r>
            <a:r>
              <a:rPr lang="en-GB" dirty="0" smtClean="0"/>
              <a:t>: </a:t>
            </a:r>
            <a:r>
              <a:rPr lang="en-GB" dirty="0"/>
              <a:t>AFD partnership with </a:t>
            </a:r>
            <a:r>
              <a:rPr lang="fr-FR" dirty="0" smtClean="0"/>
              <a:t>AFD-TSKB</a:t>
            </a:r>
            <a:endParaRPr lang="fr-FR"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93825" y="1763632"/>
            <a:ext cx="7281863" cy="442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texte 11"/>
          <p:cNvSpPr>
            <a:spLocks noGrp="1"/>
          </p:cNvSpPr>
          <p:nvPr>
            <p:ph type="body" sz="quarter" idx="13"/>
          </p:nvPr>
        </p:nvSpPr>
        <p:spPr>
          <a:xfrm>
            <a:off x="1393304" y="1052735"/>
            <a:ext cx="7272338" cy="586605"/>
          </a:xfrm>
        </p:spPr>
        <p:txBody>
          <a:bodyPr/>
          <a:lstStyle/>
          <a:p>
            <a:r>
              <a:rPr lang="fr-FR" i="1" dirty="0" smtClean="0"/>
              <a:t>(slide </a:t>
            </a:r>
            <a:r>
              <a:rPr lang="fr-FR" i="1" dirty="0" err="1" smtClean="0"/>
              <a:t>provided</a:t>
            </a:r>
            <a:r>
              <a:rPr lang="fr-FR" i="1" dirty="0" smtClean="0"/>
              <a:t> by TSKB)</a:t>
            </a:r>
            <a:endParaRPr lang="fr-FR" dirty="0"/>
          </a:p>
        </p:txBody>
      </p:sp>
      <p:sp>
        <p:nvSpPr>
          <p:cNvPr id="2" name="Espace réservé du texte 1"/>
          <p:cNvSpPr>
            <a:spLocks noGrp="1"/>
          </p:cNvSpPr>
          <p:nvPr>
            <p:ph type="body" sz="quarter" idx="14"/>
          </p:nvPr>
        </p:nvSpPr>
        <p:spPr/>
        <p:txBody>
          <a:bodyPr/>
          <a:lstStyle/>
          <a:p>
            <a:r>
              <a:rPr lang="fr-FR" dirty="0" smtClean="0"/>
              <a:t>03.</a:t>
            </a:r>
            <a:endParaRPr lang="fr-FR" dirty="0"/>
          </a:p>
        </p:txBody>
      </p:sp>
      <p:sp>
        <p:nvSpPr>
          <p:cNvPr id="6" name="Espace réservé du pied de page 5"/>
          <p:cNvSpPr>
            <a:spLocks noGrp="1"/>
          </p:cNvSpPr>
          <p:nvPr>
            <p:ph type="ftr" sz="quarter" idx="3"/>
          </p:nvPr>
        </p:nvSpPr>
        <p:spPr/>
        <p:txBody>
          <a:bodyPr/>
          <a:lstStyle/>
          <a:p>
            <a:pPr defTabSz="457200"/>
            <a:r>
              <a:rPr lang="en-US" smtClean="0"/>
              <a:t>AILDE AA 2019 - Joint action for gender</a:t>
            </a:r>
            <a:endParaRPr lang="en-US" dirty="0" smtClean="0"/>
          </a:p>
        </p:txBody>
      </p:sp>
    </p:spTree>
    <p:extLst>
      <p:ext uri="{BB962C8B-B14F-4D97-AF65-F5344CB8AC3E}">
        <p14:creationId xmlns:p14="http://schemas.microsoft.com/office/powerpoint/2010/main" val="5137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51149" y="1700808"/>
            <a:ext cx="6408712" cy="338554"/>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tr-TR" sz="1600" b="1" dirty="0" smtClean="0">
                <a:solidFill>
                  <a:srgbClr val="C00000"/>
                </a:solidFill>
                <a:latin typeface="Calibri"/>
              </a:rPr>
              <a:t>HOW TO ASSESS WOMEN FRIENDLY COMPANY THROUGH THE TOOLKIT? </a:t>
            </a:r>
            <a:endParaRPr kumimoji="0" lang="tr-TR" sz="1600" i="0" u="none" strike="noStrike" kern="1200" cap="none" spc="0" normalizeH="0" baseline="0" noProof="0" dirty="0">
              <a:ln>
                <a:noFill/>
              </a:ln>
              <a:solidFill>
                <a:prstClr val="black"/>
              </a:solidFill>
              <a:effectLst/>
              <a:uLnTx/>
              <a:uFillTx/>
              <a:latin typeface="Calibri"/>
            </a:endParaRPr>
          </a:p>
        </p:txBody>
      </p:sp>
      <p:sp>
        <p:nvSpPr>
          <p:cNvPr id="7" name="TextBox 6"/>
          <p:cNvSpPr txBox="1"/>
          <p:nvPr/>
        </p:nvSpPr>
        <p:spPr>
          <a:xfrm>
            <a:off x="2292275" y="3791771"/>
            <a:ext cx="4726459" cy="338554"/>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tr-TR" sz="1600" b="1" dirty="0" smtClean="0">
                <a:solidFill>
                  <a:srgbClr val="C00000"/>
                </a:solidFill>
                <a:latin typeface="Calibri"/>
              </a:rPr>
              <a:t>  SECTORS OF THE PROJECTS </a:t>
            </a:r>
            <a:r>
              <a:rPr lang="tr-TR" sz="1600" b="1" dirty="0" smtClean="0">
                <a:solidFill>
                  <a:srgbClr val="C00000"/>
                </a:solidFill>
                <a:latin typeface="Calibri"/>
              </a:rPr>
              <a:t>FINANC</a:t>
            </a:r>
            <a:r>
              <a:rPr lang="fr-FR" sz="1600" b="1" dirty="0" smtClean="0">
                <a:solidFill>
                  <a:srgbClr val="C00000"/>
                </a:solidFill>
                <a:latin typeface="Calibri"/>
              </a:rPr>
              <a:t>ED</a:t>
            </a:r>
            <a:r>
              <a:rPr lang="tr-TR" sz="1600" b="1" dirty="0" smtClean="0">
                <a:solidFill>
                  <a:srgbClr val="C00000"/>
                </a:solidFill>
                <a:latin typeface="Calibri"/>
              </a:rPr>
              <a:t> </a:t>
            </a:r>
            <a:r>
              <a:rPr lang="tr-TR" sz="1600" b="1" dirty="0" smtClean="0">
                <a:solidFill>
                  <a:srgbClr val="C00000"/>
                </a:solidFill>
                <a:latin typeface="Calibri"/>
              </a:rPr>
              <a:t>BY THIS LINE</a:t>
            </a:r>
            <a:endParaRPr kumimoji="0" lang="tr-TR" sz="1600" i="0" u="none" strike="noStrike" kern="1200" cap="none" spc="0" normalizeH="0" baseline="0" noProof="0" dirty="0">
              <a:ln>
                <a:noFill/>
              </a:ln>
              <a:solidFill>
                <a:prstClr val="black"/>
              </a:solidFill>
              <a:effectLst/>
              <a:uLnTx/>
              <a:uFillTx/>
              <a:latin typeface="Calibri"/>
            </a:endParaRPr>
          </a:p>
        </p:txBody>
      </p:sp>
      <p:graphicFrame>
        <p:nvGraphicFramePr>
          <p:cNvPr id="8" name="Diagram 7"/>
          <p:cNvGraphicFramePr/>
          <p:nvPr>
            <p:extLst>
              <p:ext uri="{D42A27DB-BD31-4B8C-83A1-F6EECF244321}">
                <p14:modId xmlns:p14="http://schemas.microsoft.com/office/powerpoint/2010/main" val="3492135419"/>
              </p:ext>
            </p:extLst>
          </p:nvPr>
        </p:nvGraphicFramePr>
        <p:xfrm>
          <a:off x="1491303" y="4130325"/>
          <a:ext cx="6336704" cy="233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795998518"/>
              </p:ext>
            </p:extLst>
          </p:nvPr>
        </p:nvGraphicFramePr>
        <p:xfrm>
          <a:off x="539552" y="1819490"/>
          <a:ext cx="8519938" cy="1850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re 1"/>
          <p:cNvSpPr>
            <a:spLocks noGrp="1"/>
          </p:cNvSpPr>
          <p:nvPr>
            <p:ph type="title"/>
          </p:nvPr>
        </p:nvSpPr>
        <p:spPr/>
        <p:txBody>
          <a:bodyPr/>
          <a:lstStyle/>
          <a:p>
            <a:r>
              <a:rPr lang="en-GB" dirty="0"/>
              <a:t>Promoting </a:t>
            </a:r>
            <a:r>
              <a:rPr lang="fr-FR" dirty="0" err="1"/>
              <a:t>Women</a:t>
            </a:r>
            <a:r>
              <a:rPr lang="fr-FR" dirty="0"/>
              <a:t> </a:t>
            </a:r>
            <a:r>
              <a:rPr lang="fr-FR" dirty="0" err="1"/>
              <a:t>Economic</a:t>
            </a:r>
            <a:r>
              <a:rPr lang="fr-FR" dirty="0"/>
              <a:t> </a:t>
            </a:r>
            <a:r>
              <a:rPr lang="fr-FR" dirty="0" err="1"/>
              <a:t>empowerment</a:t>
            </a:r>
            <a:r>
              <a:rPr lang="fr-FR" dirty="0"/>
              <a:t> </a:t>
            </a:r>
            <a:r>
              <a:rPr lang="en-GB" dirty="0"/>
              <a:t>: AFD partnership with </a:t>
            </a:r>
            <a:r>
              <a:rPr lang="fr-FR" dirty="0"/>
              <a:t>AFD-TSKB</a:t>
            </a:r>
          </a:p>
        </p:txBody>
      </p:sp>
      <p:sp>
        <p:nvSpPr>
          <p:cNvPr id="5" name="Espace réservé du texte 4"/>
          <p:cNvSpPr>
            <a:spLocks noGrp="1"/>
          </p:cNvSpPr>
          <p:nvPr>
            <p:ph type="body" sz="quarter" idx="13"/>
          </p:nvPr>
        </p:nvSpPr>
        <p:spPr>
          <a:xfrm>
            <a:off x="1393304" y="1052737"/>
            <a:ext cx="7272338" cy="586604"/>
          </a:xfrm>
        </p:spPr>
        <p:txBody>
          <a:bodyPr/>
          <a:lstStyle/>
          <a:p>
            <a:r>
              <a:rPr lang="fr-FR" i="1" dirty="0"/>
              <a:t>(slide </a:t>
            </a:r>
            <a:r>
              <a:rPr lang="fr-FR" i="1" dirty="0" err="1"/>
              <a:t>provided</a:t>
            </a:r>
            <a:r>
              <a:rPr lang="fr-FR" i="1" dirty="0"/>
              <a:t> by TSKB)</a:t>
            </a:r>
            <a:endParaRPr lang="fr-FR" dirty="0"/>
          </a:p>
        </p:txBody>
      </p:sp>
      <p:sp>
        <p:nvSpPr>
          <p:cNvPr id="11" name="Espace réservé du texte 10"/>
          <p:cNvSpPr>
            <a:spLocks noGrp="1"/>
          </p:cNvSpPr>
          <p:nvPr>
            <p:ph type="body" sz="quarter" idx="14"/>
          </p:nvPr>
        </p:nvSpPr>
        <p:spPr/>
        <p:txBody>
          <a:bodyPr/>
          <a:lstStyle/>
          <a:p>
            <a:r>
              <a:rPr lang="fr-FR" dirty="0" smtClean="0"/>
              <a:t>03.</a:t>
            </a:r>
            <a:endParaRPr lang="fr-FR" dirty="0"/>
          </a:p>
        </p:txBody>
      </p:sp>
      <p:sp>
        <p:nvSpPr>
          <p:cNvPr id="12" name="Espace réservé du pied de page 11"/>
          <p:cNvSpPr>
            <a:spLocks noGrp="1"/>
          </p:cNvSpPr>
          <p:nvPr>
            <p:ph type="ftr" sz="quarter" idx="3"/>
          </p:nvPr>
        </p:nvSpPr>
        <p:spPr/>
        <p:txBody>
          <a:bodyPr/>
          <a:lstStyle/>
          <a:p>
            <a:pPr defTabSz="457200"/>
            <a:r>
              <a:rPr lang="en-US" smtClean="0"/>
              <a:t>AILDE AA 2019 - Joint action for gender</a:t>
            </a:r>
            <a:endParaRPr lang="en-US" dirty="0" smtClean="0"/>
          </a:p>
        </p:txBody>
      </p:sp>
    </p:spTree>
    <p:extLst>
      <p:ext uri="{BB962C8B-B14F-4D97-AF65-F5344CB8AC3E}">
        <p14:creationId xmlns:p14="http://schemas.microsoft.com/office/powerpoint/2010/main" val="509577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Promoting </a:t>
            </a:r>
            <a:r>
              <a:rPr lang="fr-FR" dirty="0" err="1"/>
              <a:t>Women</a:t>
            </a:r>
            <a:r>
              <a:rPr lang="fr-FR" dirty="0"/>
              <a:t> </a:t>
            </a:r>
            <a:r>
              <a:rPr lang="fr-FR" dirty="0" err="1"/>
              <a:t>Economic</a:t>
            </a:r>
            <a:r>
              <a:rPr lang="fr-FR" dirty="0"/>
              <a:t> </a:t>
            </a:r>
            <a:r>
              <a:rPr lang="fr-FR" dirty="0" err="1"/>
              <a:t>empowerment</a:t>
            </a:r>
            <a:r>
              <a:rPr lang="fr-FR" dirty="0"/>
              <a:t> </a:t>
            </a:r>
            <a:r>
              <a:rPr lang="en-GB" dirty="0"/>
              <a:t>: AFD partnership with </a:t>
            </a:r>
            <a:r>
              <a:rPr lang="fr-FR" dirty="0"/>
              <a:t>AFD-TSKB</a:t>
            </a:r>
          </a:p>
        </p:txBody>
      </p:sp>
      <p:sp>
        <p:nvSpPr>
          <p:cNvPr id="4" name="Espace réservé du contenu 3"/>
          <p:cNvSpPr>
            <a:spLocks noGrp="1"/>
          </p:cNvSpPr>
          <p:nvPr>
            <p:ph idx="1"/>
          </p:nvPr>
        </p:nvSpPr>
        <p:spPr/>
        <p:txBody>
          <a:bodyPr/>
          <a:lstStyle/>
          <a:p>
            <a:endParaRPr lang="fr-FR"/>
          </a:p>
        </p:txBody>
      </p:sp>
      <p:sp>
        <p:nvSpPr>
          <p:cNvPr id="5" name="Espace réservé du texte 4"/>
          <p:cNvSpPr>
            <a:spLocks noGrp="1"/>
          </p:cNvSpPr>
          <p:nvPr>
            <p:ph type="body" sz="quarter" idx="13"/>
          </p:nvPr>
        </p:nvSpPr>
        <p:spPr>
          <a:xfrm>
            <a:off x="1403648" y="980728"/>
            <a:ext cx="7272338" cy="792088"/>
          </a:xfrm>
        </p:spPr>
        <p:txBody>
          <a:bodyPr/>
          <a:lstStyle/>
          <a:p>
            <a:r>
              <a:rPr lang="fr-FR" i="1" dirty="0"/>
              <a:t>(slide </a:t>
            </a:r>
            <a:r>
              <a:rPr lang="fr-FR" i="1" dirty="0" err="1"/>
              <a:t>provided</a:t>
            </a:r>
            <a:r>
              <a:rPr lang="fr-FR" i="1" dirty="0"/>
              <a:t> by TSKB</a:t>
            </a:r>
            <a:r>
              <a:rPr lang="fr-FR" i="1" dirty="0" smtClean="0"/>
              <a:t>)</a:t>
            </a:r>
            <a:endParaRPr lang="fr-FR" dirty="0"/>
          </a:p>
        </p:txBody>
      </p:sp>
      <p:sp>
        <p:nvSpPr>
          <p:cNvPr id="7" name="Espace réservé du texte 6"/>
          <p:cNvSpPr>
            <a:spLocks noGrp="1"/>
          </p:cNvSpPr>
          <p:nvPr>
            <p:ph type="body" sz="quarter" idx="14"/>
          </p:nvPr>
        </p:nvSpPr>
        <p:spPr/>
        <p:txBody>
          <a:bodyPr/>
          <a:lstStyle/>
          <a:p>
            <a:r>
              <a:rPr lang="fr-FR" dirty="0" smtClean="0"/>
              <a:t>03.</a:t>
            </a:r>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val="1122920277"/>
              </p:ext>
            </p:extLst>
          </p:nvPr>
        </p:nvGraphicFramePr>
        <p:xfrm>
          <a:off x="539552" y="1340769"/>
          <a:ext cx="8280920" cy="4896543"/>
        </p:xfrm>
        <a:graphic>
          <a:graphicData uri="http://schemas.openxmlformats.org/drawingml/2006/table">
            <a:tbl>
              <a:tblPr firstRow="1" bandRow="1">
                <a:tableStyleId>{F2DE63D5-997A-4646-A377-4702673A728D}</a:tableStyleId>
              </a:tblPr>
              <a:tblGrid>
                <a:gridCol w="1223081">
                  <a:extLst>
                    <a:ext uri="{9D8B030D-6E8A-4147-A177-3AD203B41FA5}">
                      <a16:colId xmlns:a16="http://schemas.microsoft.com/office/drawing/2014/main" xmlns="" val="3844233526"/>
                    </a:ext>
                  </a:extLst>
                </a:gridCol>
                <a:gridCol w="7057839">
                  <a:extLst>
                    <a:ext uri="{9D8B030D-6E8A-4147-A177-3AD203B41FA5}">
                      <a16:colId xmlns:a16="http://schemas.microsoft.com/office/drawing/2014/main" xmlns="" val="597129251"/>
                    </a:ext>
                  </a:extLst>
                </a:gridCol>
              </a:tblGrid>
              <a:tr h="714803">
                <a:tc>
                  <a:txBody>
                    <a:bodyPr/>
                    <a:lstStyle/>
                    <a:p>
                      <a:pPr algn="just"/>
                      <a:r>
                        <a:rPr lang="tr-TR" sz="1600" dirty="0" err="1" smtClean="0"/>
                        <a:t>Company</a:t>
                      </a:r>
                      <a:endParaRPr lang="tr-TR" sz="1600" dirty="0"/>
                    </a:p>
                  </a:txBody>
                  <a:tcPr/>
                </a:tc>
                <a:tc>
                  <a:txBody>
                    <a:bodyPr/>
                    <a:lstStyle/>
                    <a:p>
                      <a:pPr algn="just"/>
                      <a:r>
                        <a:rPr lang="tr-TR" sz="1600" dirty="0" smtClean="0"/>
                        <a:t>Action </a:t>
                      </a:r>
                      <a:r>
                        <a:rPr lang="tr-TR" sz="1600" dirty="0" err="1" smtClean="0"/>
                        <a:t>Plans</a:t>
                      </a:r>
                      <a:endParaRPr lang="tr-TR" sz="1600" dirty="0"/>
                    </a:p>
                  </a:txBody>
                  <a:tcPr/>
                </a:tc>
                <a:extLst>
                  <a:ext uri="{0D108BD9-81ED-4DB2-BD59-A6C34878D82A}">
                    <a16:rowId xmlns:a16="http://schemas.microsoft.com/office/drawing/2014/main" xmlns="" val="945969012"/>
                  </a:ext>
                </a:extLst>
              </a:tr>
              <a:tr h="714803">
                <a:tc rowSpan="7">
                  <a:txBody>
                    <a:bodyPr/>
                    <a:lstStyle/>
                    <a:p>
                      <a:pPr algn="just"/>
                      <a:r>
                        <a:rPr lang="tr-TR" sz="1600" b="1" dirty="0" err="1" smtClean="0"/>
                        <a:t>Kırpart</a:t>
                      </a:r>
                      <a:endParaRPr lang="tr-TR" sz="1600" b="1" dirty="0"/>
                    </a:p>
                  </a:txBody>
                  <a:tcPr/>
                </a:tc>
                <a:tc>
                  <a:txBody>
                    <a:bodyPr/>
                    <a:lstStyle/>
                    <a:p>
                      <a:pPr marL="285750" indent="-285750" algn="just" fontAlgn="ctr">
                        <a:buFont typeface="Arial" panose="020B0604020202020204" pitchFamily="34" charset="0"/>
                        <a:buChar char="•"/>
                      </a:pPr>
                      <a:r>
                        <a:rPr lang="en-US" sz="1200" kern="1200" dirty="0"/>
                        <a:t>Existence of a Gender Equality Strategy or policy document for hiring and salary, maternity/paternity benefits (paid leave with job security), equal access to company trainings, representation in management positions; validated by the top management </a:t>
                      </a:r>
                      <a:endParaRPr lang="en-US" sz="120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xmlns="" val="3818381288"/>
                  </a:ext>
                </a:extLst>
              </a:tr>
              <a:tr h="396018">
                <a:tc vMerge="1">
                  <a:txBody>
                    <a:bodyPr/>
                    <a:lstStyle/>
                    <a:p>
                      <a:endParaRPr lang="tr-TR" dirty="0"/>
                    </a:p>
                  </a:txBody>
                  <a:tcPr/>
                </a:tc>
                <a:tc>
                  <a:txBody>
                    <a:bodyPr/>
                    <a:lstStyle/>
                    <a:p>
                      <a:pPr marL="285750" indent="-285750" algn="l" fontAlgn="ctr">
                        <a:buFont typeface="Arial" panose="020B0604020202020204" pitchFamily="34" charset="0"/>
                        <a:buChar char="•"/>
                      </a:pPr>
                      <a:r>
                        <a:rPr lang="en-US" sz="1200" kern="1200" dirty="0"/>
                        <a:t>Existence of a Gender Equality Strategy or policy document for  violence and harassment; validated by the top management </a:t>
                      </a:r>
                      <a:endParaRPr lang="en-US" sz="120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xmlns="" val="1779618824"/>
                  </a:ext>
                </a:extLst>
              </a:tr>
              <a:tr h="413585">
                <a:tc vMerge="1">
                  <a:txBody>
                    <a:bodyPr/>
                    <a:lstStyle/>
                    <a:p>
                      <a:endParaRPr lang="tr-TR" dirty="0"/>
                    </a:p>
                  </a:txBody>
                  <a:tcPr/>
                </a:tc>
                <a:tc>
                  <a:txBody>
                    <a:bodyPr/>
                    <a:lstStyle/>
                    <a:p>
                      <a:pPr marL="285750" indent="-285750" algn="l" fontAlgn="ctr">
                        <a:buFont typeface="Arial" panose="020B0604020202020204" pitchFamily="34" charset="0"/>
                        <a:buChar char="•"/>
                      </a:pPr>
                      <a:r>
                        <a:rPr lang="en-US" sz="1200" kern="1200" dirty="0"/>
                        <a:t>Existence of a monitoring system with sex-</a:t>
                      </a:r>
                      <a:r>
                        <a:rPr lang="en-US" sz="1200" kern="1200" dirty="0" err="1"/>
                        <a:t>desaggregated</a:t>
                      </a:r>
                      <a:r>
                        <a:rPr lang="en-US" sz="1200" kern="1200" dirty="0"/>
                        <a:t> indicators (gender-based data collection)</a:t>
                      </a:r>
                      <a:endParaRPr lang="en-US" sz="120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xmlns="" val="545229404"/>
                  </a:ext>
                </a:extLst>
              </a:tr>
              <a:tr h="319160">
                <a:tc vMerge="1">
                  <a:txBody>
                    <a:bodyPr/>
                    <a:lstStyle/>
                    <a:p>
                      <a:endParaRPr lang="tr-TR" dirty="0"/>
                    </a:p>
                  </a:txBody>
                  <a:tcPr/>
                </a:tc>
                <a:tc>
                  <a:txBody>
                    <a:bodyPr/>
                    <a:lstStyle/>
                    <a:p>
                      <a:pPr marL="285750" indent="-285750" algn="l" fontAlgn="ctr">
                        <a:buFont typeface="Arial" panose="020B0604020202020204" pitchFamily="34" charset="0"/>
                        <a:buChar char="•"/>
                      </a:pPr>
                      <a:r>
                        <a:rPr lang="en-US" sz="1200" kern="1200" dirty="0"/>
                        <a:t>Breastfeeding room in companies </a:t>
                      </a:r>
                      <a:r>
                        <a:rPr lang="tr-TR" sz="1200" kern="1200" dirty="0" err="1" smtClean="0"/>
                        <a:t>under</a:t>
                      </a:r>
                      <a:r>
                        <a:rPr lang="tr-TR" sz="1200" kern="1200" dirty="0" smtClean="0"/>
                        <a:t> </a:t>
                      </a:r>
                      <a:r>
                        <a:rPr lang="en-US" sz="1200" kern="1200" dirty="0" smtClean="0"/>
                        <a:t>100-150 </a:t>
                      </a:r>
                      <a:r>
                        <a:rPr lang="en-US" sz="1200" kern="1200" dirty="0"/>
                        <a:t>women employees</a:t>
                      </a:r>
                      <a:endParaRPr lang="en-US" sz="120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xmlns="" val="861547922"/>
                  </a:ext>
                </a:extLst>
              </a:tr>
              <a:tr h="477041">
                <a:tc vMerge="1">
                  <a:txBody>
                    <a:bodyPr/>
                    <a:lstStyle/>
                    <a:p>
                      <a:endParaRPr lang="tr-TR" dirty="0"/>
                    </a:p>
                  </a:txBody>
                  <a:tcPr/>
                </a:tc>
                <a:tc>
                  <a:txBody>
                    <a:bodyPr/>
                    <a:lstStyle/>
                    <a:p>
                      <a:pPr marL="285750" indent="-285750" algn="l" fontAlgn="ctr">
                        <a:buFont typeface="Arial" panose="020B0604020202020204" pitchFamily="34" charset="0"/>
                        <a:buChar char="•"/>
                      </a:pPr>
                      <a:r>
                        <a:rPr lang="en-US" sz="1200" kern="1200" dirty="0"/>
                        <a:t>Existence of a procedure to investigate harassment (verbal, physical, psychological, sexual) complaints</a:t>
                      </a:r>
                      <a:endParaRPr lang="en-US" sz="120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xmlns="" val="2842451102"/>
                  </a:ext>
                </a:extLst>
              </a:tr>
              <a:tr h="413585">
                <a:tc vMerge="1">
                  <a:txBody>
                    <a:bodyPr/>
                    <a:lstStyle/>
                    <a:p>
                      <a:endParaRPr lang="tr-TR" dirty="0"/>
                    </a:p>
                  </a:txBody>
                  <a:tcPr/>
                </a:tc>
                <a:tc>
                  <a:txBody>
                    <a:bodyPr/>
                    <a:lstStyle/>
                    <a:p>
                      <a:pPr marL="285750" indent="-285750" algn="l" fontAlgn="ctr">
                        <a:buFont typeface="Arial" panose="020B0604020202020204" pitchFamily="34" charset="0"/>
                        <a:buChar char="•"/>
                      </a:pPr>
                      <a:r>
                        <a:rPr lang="en-US" sz="1200" kern="1200" dirty="0"/>
                        <a:t>Existence of women members in the committee to investigate and conclude harassment complaints</a:t>
                      </a:r>
                      <a:endParaRPr lang="en-US" sz="120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xmlns="" val="475345400"/>
                  </a:ext>
                </a:extLst>
              </a:tr>
              <a:tr h="482516">
                <a:tc vMerge="1">
                  <a:txBody>
                    <a:bodyPr/>
                    <a:lstStyle/>
                    <a:p>
                      <a:endParaRPr lang="tr-TR" dirty="0"/>
                    </a:p>
                  </a:txBody>
                  <a:tcPr/>
                </a:tc>
                <a:tc>
                  <a:txBody>
                    <a:bodyPr/>
                    <a:lstStyle/>
                    <a:p>
                      <a:pPr marL="285750" indent="-285750" algn="l" fontAlgn="ctr">
                        <a:buFont typeface="Arial" panose="020B0604020202020204" pitchFamily="34" charset="0"/>
                        <a:buChar char="•"/>
                      </a:pPr>
                      <a:r>
                        <a:rPr lang="en-US" sz="1200" kern="1200" dirty="0"/>
                        <a:t>Training on preventing harassment and gender-based violence for supervisory and managerial positions</a:t>
                      </a:r>
                      <a:endParaRPr lang="en-US" sz="1200" kern="1200" dirty="0">
                        <a:solidFill>
                          <a:schemeClr val="tx1"/>
                        </a:solidFill>
                        <a:latin typeface="+mn-lt"/>
                        <a:ea typeface="+mn-ea"/>
                        <a:cs typeface="+mn-cs"/>
                      </a:endParaRPr>
                    </a:p>
                  </a:txBody>
                  <a:tcPr marL="0" marR="0" marT="0" marB="0" anchor="ctr"/>
                </a:tc>
                <a:extLst>
                  <a:ext uri="{0D108BD9-81ED-4DB2-BD59-A6C34878D82A}">
                    <a16:rowId xmlns:a16="http://schemas.microsoft.com/office/drawing/2014/main" xmlns="" val="615213215"/>
                  </a:ext>
                </a:extLst>
              </a:tr>
              <a:tr h="482516">
                <a:tc rowSpan="2">
                  <a:txBody>
                    <a:bodyPr/>
                    <a:lstStyle/>
                    <a:p>
                      <a:pPr algn="just"/>
                      <a:r>
                        <a:rPr lang="tr-TR" sz="1600" b="1" dirty="0" err="1" smtClean="0"/>
                        <a:t>Zorluteks</a:t>
                      </a:r>
                      <a:endParaRPr lang="tr-TR" sz="1600" b="1" dirty="0"/>
                    </a:p>
                  </a:txBody>
                  <a:tcPr/>
                </a:tc>
                <a:tc>
                  <a:txBody>
                    <a:bodyPr/>
                    <a:lstStyle/>
                    <a:p>
                      <a:pPr marL="285750" indent="-285750" algn="l" fontAlgn="ctr">
                        <a:buFont typeface="Arial" panose="020B0604020202020204" pitchFamily="34" charset="0"/>
                        <a:buChar char="•"/>
                      </a:pPr>
                      <a:r>
                        <a:rPr lang="en-US" sz="1200" kern="1200" dirty="0">
                          <a:solidFill>
                            <a:schemeClr val="tx1"/>
                          </a:solidFill>
                          <a:latin typeface="+mn-lt"/>
                          <a:ea typeface="+mn-ea"/>
                          <a:cs typeface="+mn-cs"/>
                        </a:rPr>
                        <a:t>Vocational capacity building programs to increase women employment especially in non-traditional jobs</a:t>
                      </a:r>
                    </a:p>
                  </a:txBody>
                  <a:tcPr marL="0" marR="0" marT="0" marB="0" anchor="ctr"/>
                </a:tc>
                <a:extLst>
                  <a:ext uri="{0D108BD9-81ED-4DB2-BD59-A6C34878D82A}">
                    <a16:rowId xmlns:a16="http://schemas.microsoft.com/office/drawing/2014/main" xmlns="" val="1643763786"/>
                  </a:ext>
                </a:extLst>
              </a:tr>
              <a:tr h="482516">
                <a:tc vMerge="1">
                  <a:txBody>
                    <a:bodyPr/>
                    <a:lstStyle/>
                    <a:p>
                      <a:pPr algn="just"/>
                      <a:endParaRPr lang="tr-TR" b="1" dirty="0"/>
                    </a:p>
                  </a:txBody>
                  <a:tcPr/>
                </a:tc>
                <a:tc>
                  <a:txBody>
                    <a:bodyPr/>
                    <a:lstStyle/>
                    <a:p>
                      <a:pPr marL="285750" indent="-285750" algn="l" fontAlgn="ctr">
                        <a:buFont typeface="Arial" panose="020B0604020202020204" pitchFamily="34" charset="0"/>
                        <a:buChar char="•"/>
                      </a:pPr>
                      <a:r>
                        <a:rPr lang="en-US" sz="1200" kern="1200" dirty="0">
                          <a:solidFill>
                            <a:schemeClr val="tx1"/>
                          </a:solidFill>
                          <a:latin typeface="+mn-lt"/>
                          <a:ea typeface="+mn-ea"/>
                          <a:cs typeface="+mn-cs"/>
                        </a:rPr>
                        <a:t>Existence of women members in the committee to investigate and conclude harassment complaints</a:t>
                      </a:r>
                    </a:p>
                  </a:txBody>
                  <a:tcPr marL="0" marR="0" marT="0" marB="0" anchor="ctr"/>
                </a:tc>
                <a:extLst>
                  <a:ext uri="{0D108BD9-81ED-4DB2-BD59-A6C34878D82A}">
                    <a16:rowId xmlns:a16="http://schemas.microsoft.com/office/drawing/2014/main" xmlns="" val="1943916059"/>
                  </a:ext>
                </a:extLst>
              </a:tr>
            </a:tbl>
          </a:graphicData>
        </a:graphic>
      </p:graphicFrame>
      <p:sp>
        <p:nvSpPr>
          <p:cNvPr id="8" name="Espace réservé du pied de page 7"/>
          <p:cNvSpPr>
            <a:spLocks noGrp="1"/>
          </p:cNvSpPr>
          <p:nvPr>
            <p:ph type="ftr" sz="quarter" idx="3"/>
          </p:nvPr>
        </p:nvSpPr>
        <p:spPr/>
        <p:txBody>
          <a:bodyPr/>
          <a:lstStyle/>
          <a:p>
            <a:pPr defTabSz="457200"/>
            <a:r>
              <a:rPr lang="en-US" smtClean="0"/>
              <a:t>AILDE AA 2019 - Joint action for gender</a:t>
            </a:r>
            <a:endParaRPr lang="en-US" dirty="0" smtClean="0"/>
          </a:p>
        </p:txBody>
      </p:sp>
    </p:spTree>
    <p:extLst>
      <p:ext uri="{BB962C8B-B14F-4D97-AF65-F5344CB8AC3E}">
        <p14:creationId xmlns:p14="http://schemas.microsoft.com/office/powerpoint/2010/main" val="443217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extLst>
          </p:cNvPr>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5923" t="450" r="5907"/>
          <a:stretch/>
        </p:blipFill>
        <p:spPr>
          <a:xfrm>
            <a:off x="1633" y="-1"/>
            <a:ext cx="9142368" cy="6889141"/>
          </a:xfrm>
          <a:prstGeom prst="rect">
            <a:avLst/>
          </a:prstGeom>
        </p:spPr>
      </p:pic>
      <p:sp>
        <p:nvSpPr>
          <p:cNvPr id="65539" name="Titre 1"/>
          <p:cNvSpPr>
            <a:spLocks noGrp="1"/>
          </p:cNvSpPr>
          <p:nvPr>
            <p:ph type="ctrTitle"/>
          </p:nvPr>
        </p:nvSpPr>
        <p:spPr bwMode="auto">
          <a:xfrm>
            <a:off x="687388" y="2924175"/>
            <a:ext cx="7772400" cy="129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z="6600" dirty="0" smtClean="0">
                <a:solidFill>
                  <a:schemeClr val="bg2"/>
                </a:solidFill>
                <a:latin typeface="Century Gothic" pitchFamily="34" charset="0"/>
                <a:ea typeface="Century Gothic" pitchFamily="34" charset="0"/>
                <a:cs typeface="Century Gothic" pitchFamily="34" charset="0"/>
              </a:rPr>
              <a:t>Gracias / </a:t>
            </a:r>
            <a:r>
              <a:rPr lang="fr-FR" altLang="fr-FR" sz="6600" dirty="0" err="1" smtClean="0">
                <a:solidFill>
                  <a:schemeClr val="bg2"/>
                </a:solidFill>
                <a:latin typeface="Century Gothic" pitchFamily="34" charset="0"/>
                <a:ea typeface="Century Gothic" pitchFamily="34" charset="0"/>
                <a:cs typeface="Century Gothic" pitchFamily="34" charset="0"/>
              </a:rPr>
              <a:t>Obrigado</a:t>
            </a:r>
            <a:r>
              <a:rPr lang="fr-FR" altLang="fr-FR" sz="6600" dirty="0" smtClean="0">
                <a:solidFill>
                  <a:schemeClr val="bg2"/>
                </a:solidFill>
                <a:latin typeface="Century Gothic" pitchFamily="34" charset="0"/>
                <a:ea typeface="Century Gothic" pitchFamily="34" charset="0"/>
                <a:cs typeface="Century Gothic" pitchFamily="34" charset="0"/>
              </a:rPr>
              <a:t/>
            </a:r>
            <a:br>
              <a:rPr lang="fr-FR" altLang="fr-FR" sz="6600" dirty="0" smtClean="0">
                <a:solidFill>
                  <a:schemeClr val="bg2"/>
                </a:solidFill>
                <a:latin typeface="Century Gothic" pitchFamily="34" charset="0"/>
                <a:ea typeface="Century Gothic" pitchFamily="34" charset="0"/>
                <a:cs typeface="Century Gothic" pitchFamily="34" charset="0"/>
              </a:rPr>
            </a:br>
            <a:r>
              <a:rPr lang="fr-FR" altLang="fr-FR" sz="1400" dirty="0" smtClean="0">
                <a:solidFill>
                  <a:schemeClr val="bg2"/>
                </a:solidFill>
                <a:latin typeface="Century Gothic" pitchFamily="34" charset="0"/>
                <a:ea typeface="Century Gothic" pitchFamily="34" charset="0"/>
                <a:cs typeface="Century Gothic" pitchFamily="34" charset="0"/>
              </a:rPr>
              <a:t>Contacts:</a:t>
            </a:r>
            <a:br>
              <a:rPr lang="fr-FR" altLang="fr-FR" sz="1400" dirty="0" smtClean="0">
                <a:solidFill>
                  <a:schemeClr val="bg2"/>
                </a:solidFill>
                <a:latin typeface="Century Gothic" pitchFamily="34" charset="0"/>
                <a:ea typeface="Century Gothic" pitchFamily="34" charset="0"/>
                <a:cs typeface="Century Gothic" pitchFamily="34" charset="0"/>
              </a:rPr>
            </a:br>
            <a:r>
              <a:rPr lang="fr-FR" altLang="fr-FR" sz="1400" dirty="0" smtClean="0">
                <a:solidFill>
                  <a:schemeClr val="bg2"/>
                </a:solidFill>
                <a:latin typeface="Century Gothic" pitchFamily="34" charset="0"/>
                <a:ea typeface="Century Gothic" pitchFamily="34" charset="0"/>
                <a:cs typeface="Century Gothic" pitchFamily="34" charset="0"/>
              </a:rPr>
              <a:t>Laurent Biddiscombe, </a:t>
            </a:r>
            <a:r>
              <a:rPr lang="fr-FR" altLang="fr-FR" sz="1400" dirty="0" err="1" smtClean="0">
                <a:solidFill>
                  <a:schemeClr val="bg2"/>
                </a:solidFill>
                <a:latin typeface="Century Gothic" pitchFamily="34" charset="0"/>
                <a:ea typeface="Century Gothic" pitchFamily="34" charset="0"/>
                <a:cs typeface="Century Gothic" pitchFamily="34" charset="0"/>
              </a:rPr>
              <a:t>head</a:t>
            </a:r>
            <a:r>
              <a:rPr lang="fr-FR" altLang="fr-FR" sz="1400" dirty="0" smtClean="0">
                <a:solidFill>
                  <a:schemeClr val="bg2"/>
                </a:solidFill>
                <a:latin typeface="Century Gothic" pitchFamily="34" charset="0"/>
                <a:ea typeface="Century Gothic" pitchFamily="34" charset="0"/>
                <a:cs typeface="Century Gothic" pitchFamily="34" charset="0"/>
              </a:rPr>
              <a:t> of Financial </a:t>
            </a:r>
            <a:r>
              <a:rPr lang="fr-FR" altLang="fr-FR" sz="1400" dirty="0" err="1" smtClean="0">
                <a:solidFill>
                  <a:schemeClr val="bg2"/>
                </a:solidFill>
                <a:latin typeface="Century Gothic" pitchFamily="34" charset="0"/>
                <a:ea typeface="Century Gothic" pitchFamily="34" charset="0"/>
                <a:cs typeface="Century Gothic" pitchFamily="34" charset="0"/>
              </a:rPr>
              <a:t>Systems</a:t>
            </a:r>
            <a:r>
              <a:rPr lang="fr-FR" altLang="fr-FR" sz="1400" dirty="0" smtClean="0">
                <a:solidFill>
                  <a:schemeClr val="bg2"/>
                </a:solidFill>
                <a:latin typeface="Century Gothic" pitchFamily="34" charset="0"/>
                <a:ea typeface="Century Gothic" pitchFamily="34" charset="0"/>
                <a:cs typeface="Century Gothic" pitchFamily="34" charset="0"/>
              </a:rPr>
              <a:t> – </a:t>
            </a:r>
            <a:r>
              <a:rPr lang="fr-FR" altLang="fr-FR" sz="1400" dirty="0" smtClean="0">
                <a:solidFill>
                  <a:schemeClr val="bg2"/>
                </a:solidFill>
                <a:latin typeface="Century Gothic" pitchFamily="34" charset="0"/>
                <a:ea typeface="Century Gothic" pitchFamily="34" charset="0"/>
                <a:cs typeface="Century Gothic" pitchFamily="34" charset="0"/>
                <a:hlinkClick r:id="rId4"/>
              </a:rPr>
              <a:t>biddiscombel@afd.fr</a:t>
            </a:r>
            <a:r>
              <a:rPr lang="fr-FR" altLang="fr-FR" sz="1400" dirty="0" smtClean="0">
                <a:solidFill>
                  <a:schemeClr val="bg2"/>
                </a:solidFill>
                <a:latin typeface="Century Gothic" pitchFamily="34" charset="0"/>
                <a:ea typeface="Century Gothic" pitchFamily="34" charset="0"/>
                <a:cs typeface="Century Gothic" pitchFamily="34" charset="0"/>
              </a:rPr>
              <a:t/>
            </a:r>
            <a:br>
              <a:rPr lang="fr-FR" altLang="fr-FR" sz="1400" dirty="0" smtClean="0">
                <a:solidFill>
                  <a:schemeClr val="bg2"/>
                </a:solidFill>
                <a:latin typeface="Century Gothic" pitchFamily="34" charset="0"/>
                <a:ea typeface="Century Gothic" pitchFamily="34" charset="0"/>
                <a:cs typeface="Century Gothic" pitchFamily="34" charset="0"/>
              </a:rPr>
            </a:br>
            <a:r>
              <a:rPr lang="fr-FR" altLang="fr-FR" sz="1400" dirty="0" smtClean="0">
                <a:solidFill>
                  <a:schemeClr val="bg2"/>
                </a:solidFill>
                <a:latin typeface="Century Gothic" pitchFamily="34" charset="0"/>
                <a:ea typeface="Century Gothic" pitchFamily="34" charset="0"/>
                <a:cs typeface="Century Gothic" pitchFamily="34" charset="0"/>
              </a:rPr>
              <a:t>@</a:t>
            </a:r>
            <a:r>
              <a:rPr lang="fr-FR" altLang="fr-FR" sz="1400" dirty="0" err="1" smtClean="0">
                <a:solidFill>
                  <a:schemeClr val="bg2"/>
                </a:solidFill>
                <a:latin typeface="Century Gothic" pitchFamily="34" charset="0"/>
                <a:ea typeface="Century Gothic" pitchFamily="34" charset="0"/>
                <a:cs typeface="Century Gothic" pitchFamily="34" charset="0"/>
              </a:rPr>
              <a:t>Biddiscombe_L</a:t>
            </a:r>
            <a:r>
              <a:rPr lang="fr-FR" altLang="fr-FR" sz="1400" dirty="0" smtClean="0">
                <a:solidFill>
                  <a:schemeClr val="bg2"/>
                </a:solidFill>
                <a:latin typeface="Century Gothic" pitchFamily="34" charset="0"/>
                <a:ea typeface="Century Gothic" pitchFamily="34" charset="0"/>
                <a:cs typeface="Century Gothic" pitchFamily="34" charset="0"/>
              </a:rPr>
              <a:t/>
            </a:r>
            <a:br>
              <a:rPr lang="fr-FR" altLang="fr-FR" sz="1400" dirty="0" smtClean="0">
                <a:solidFill>
                  <a:schemeClr val="bg2"/>
                </a:solidFill>
                <a:latin typeface="Century Gothic" pitchFamily="34" charset="0"/>
                <a:ea typeface="Century Gothic" pitchFamily="34" charset="0"/>
                <a:cs typeface="Century Gothic" pitchFamily="34" charset="0"/>
              </a:rPr>
            </a:br>
            <a:endParaRPr lang="fr-FR" altLang="fr-FR" sz="6600" dirty="0" smtClean="0">
              <a:solidFill>
                <a:schemeClr val="bg2"/>
              </a:solidFill>
              <a:latin typeface="Century Gothic" pitchFamily="34" charset="0"/>
              <a:ea typeface="Century Gothic" pitchFamily="34" charset="0"/>
              <a:cs typeface="Century Gothic" pitchFamily="34" charset="0"/>
            </a:endParaRPr>
          </a:p>
        </p:txBody>
      </p:sp>
      <p:pic>
        <p:nvPicPr>
          <p:cNvPr id="65540" name="Picture 7" descr="bande.png"/>
          <p:cNvPicPr>
            <a:picLocks noChangeAspect="1"/>
          </p:cNvPicPr>
          <p:nvPr/>
        </p:nvPicPr>
        <p:blipFill>
          <a:blip r:embed="rId5" cstate="print">
            <a:extLst>
              <a:ext uri="{28A0092B-C50C-407E-A947-70E740481C1C}">
                <a14:useLocalDpi xmlns:a14="http://schemas.microsoft.com/office/drawing/2010/main" val="0"/>
              </a:ext>
            </a:extLst>
          </a:blip>
          <a:srcRect t="89281" b="5482"/>
          <a:stretch>
            <a:fillRect/>
          </a:stretch>
        </p:blipFill>
        <p:spPr bwMode="auto">
          <a:xfrm>
            <a:off x="0" y="5732463"/>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itre 1"/>
          <p:cNvSpPr txBox="1">
            <a:spLocks/>
          </p:cNvSpPr>
          <p:nvPr/>
        </p:nvSpPr>
        <p:spPr bwMode="auto">
          <a:xfrm>
            <a:off x="755650" y="6088063"/>
            <a:ext cx="7772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1400" b="1">
                <a:solidFill>
                  <a:schemeClr val="bg2"/>
                </a:solidFill>
                <a:latin typeface="Century Gothic" pitchFamily="34" charset="0"/>
              </a:rPr>
              <a:t>AGENCE FRANÇAISE </a:t>
            </a:r>
          </a:p>
          <a:p>
            <a:pPr algn="ctr" eaLnBrk="1" hangingPunct="1"/>
            <a:r>
              <a:rPr lang="fr-FR" altLang="fr-FR" sz="1400" b="1">
                <a:solidFill>
                  <a:schemeClr val="bg2"/>
                </a:solidFill>
                <a:latin typeface="Century Gothic" pitchFamily="34" charset="0"/>
              </a:rPr>
              <a:t>DE DÉVELOPPEMENT</a:t>
            </a:r>
          </a:p>
          <a:p>
            <a:pPr algn="ctr" eaLnBrk="1" hangingPunct="1"/>
            <a:r>
              <a:rPr lang="fr-FR" altLang="fr-FR" sz="1400" b="1">
                <a:solidFill>
                  <a:schemeClr val="bg2"/>
                </a:solidFill>
                <a:latin typeface="Century Gothic" pitchFamily="34" charset="0"/>
              </a:rPr>
              <a:t>#MondeEnCommun </a:t>
            </a:r>
          </a:p>
        </p:txBody>
      </p:sp>
      <p:pic>
        <p:nvPicPr>
          <p:cNvPr id="65542"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1738" y="115888"/>
            <a:ext cx="18002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ZoneTexte 4"/>
          <p:cNvSpPr txBox="1">
            <a:spLocks noChangeArrowheads="1"/>
          </p:cNvSpPr>
          <p:nvPr/>
        </p:nvSpPr>
        <p:spPr bwMode="auto">
          <a:xfrm>
            <a:off x="33338" y="4948238"/>
            <a:ext cx="370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FR" altLang="fr-FR" sz="900">
                <a:solidFill>
                  <a:schemeClr val="bg1"/>
                </a:solidFill>
              </a:rPr>
              <a:t>Pictos : flaticon.com/Freepik, Vector Market, Gregor Cresnar, Madebyolivier, Pixel Buddha </a:t>
            </a:r>
          </a:p>
          <a:p>
            <a:pPr algn="ctr" eaLnBrk="1" hangingPunct="1">
              <a:spcBef>
                <a:spcPct val="50000"/>
              </a:spcBef>
            </a:pPr>
            <a:r>
              <a:rPr lang="fr-FR" altLang="fr-FR" sz="900">
                <a:solidFill>
                  <a:schemeClr val="bg1"/>
                </a:solidFill>
              </a:rPr>
              <a:t>Photos © : Bénédicte Desrus (cover), agrobanco, Didier Gentilhomme, Eric Binson &amp; Lidwine Maltête, SMTU, AFD, Anne Mimault, Zaid Assaf, Pierre Terdjman, Benjamin Petit, Clément Tardif</a:t>
            </a:r>
          </a:p>
        </p:txBody>
      </p:sp>
    </p:spTree>
    <p:extLst>
      <p:ext uri="{BB962C8B-B14F-4D97-AF65-F5344CB8AC3E}">
        <p14:creationId xmlns:p14="http://schemas.microsoft.com/office/powerpoint/2010/main" val="2841580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FD 1">
      <a:dk1>
        <a:srgbClr val="250E62"/>
      </a:dk1>
      <a:lt1>
        <a:sysClr val="window" lastClr="FFFFFF"/>
      </a:lt1>
      <a:dk2>
        <a:srgbClr val="250E62"/>
      </a:dk2>
      <a:lt2>
        <a:srgbClr val="FFFFFF"/>
      </a:lt2>
      <a:accent1>
        <a:srgbClr val="2F117D"/>
      </a:accent1>
      <a:accent2>
        <a:srgbClr val="DA291C"/>
      </a:accent2>
      <a:accent3>
        <a:srgbClr val="4D3AAC"/>
      </a:accent3>
      <a:accent4>
        <a:srgbClr val="626ED5"/>
      </a:accent4>
      <a:accent5>
        <a:srgbClr val="E6433C"/>
      </a:accent5>
      <a:accent6>
        <a:srgbClr val="F86D66"/>
      </a:accent6>
      <a:hlink>
        <a:srgbClr val="0000FF"/>
      </a:hlink>
      <a:folHlink>
        <a:srgbClr val="18A6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3">
      <a:dk1>
        <a:srgbClr val="250E62"/>
      </a:dk1>
      <a:lt1>
        <a:sysClr val="window" lastClr="FFFFFF"/>
      </a:lt1>
      <a:dk2>
        <a:srgbClr val="250E62"/>
      </a:dk2>
      <a:lt2>
        <a:srgbClr val="FFFFFF"/>
      </a:lt2>
      <a:accent1>
        <a:srgbClr val="21167D"/>
      </a:accent1>
      <a:accent2>
        <a:srgbClr val="DA291C"/>
      </a:accent2>
      <a:accent3>
        <a:srgbClr val="3F55AC"/>
      </a:accent3>
      <a:accent4>
        <a:srgbClr val="4B6BD5"/>
      </a:accent4>
      <a:accent5>
        <a:srgbClr val="E6433C"/>
      </a:accent5>
      <a:accent6>
        <a:srgbClr val="F86D66"/>
      </a:accent6>
      <a:hlink>
        <a:srgbClr val="0000FF"/>
      </a:hlink>
      <a:folHlink>
        <a:srgbClr val="18A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11080</TotalTime>
  <Words>764</Words>
  <Application>Microsoft Office PowerPoint</Application>
  <PresentationFormat>Affichage à l'écran (4:3)</PresentationFormat>
  <Paragraphs>98</Paragraphs>
  <Slides>7</Slides>
  <Notes>4</Notes>
  <HiddenSlides>0</HiddenSlides>
  <MMClips>0</MMClips>
  <ScaleCrop>false</ScaleCrop>
  <HeadingPairs>
    <vt:vector size="4" baseType="variant">
      <vt:variant>
        <vt:lpstr>Thème</vt:lpstr>
      </vt:variant>
      <vt:variant>
        <vt:i4>3</vt:i4>
      </vt:variant>
      <vt:variant>
        <vt:lpstr>Titres des diapositives</vt:lpstr>
      </vt:variant>
      <vt:variant>
        <vt:i4>7</vt:i4>
      </vt:variant>
    </vt:vector>
  </HeadingPairs>
  <TitlesOfParts>
    <vt:vector size="10" baseType="lpstr">
      <vt:lpstr>1_Office Theme</vt:lpstr>
      <vt:lpstr>Conception personnalisée</vt:lpstr>
      <vt:lpstr>3_Office Theme</vt:lpstr>
      <vt:lpstr>Joint action for gender</vt:lpstr>
      <vt:lpstr>AFD as a development bank : mainstreaming gender in its operations</vt:lpstr>
      <vt:lpstr>Promoting gender equality with a development bank: AFD partnership with IDC</vt:lpstr>
      <vt:lpstr>Promoting Women Economic empowerment : AFD partnership with AFD-TSKB</vt:lpstr>
      <vt:lpstr>Promoting Women Economic empowerment : AFD partnership with AFD-TSKB</vt:lpstr>
      <vt:lpstr>Promoting Women Economic empowerment : AFD partnership with AFD-TSKB</vt:lpstr>
      <vt:lpstr>Gracias / Obrigado Contacts: Laurent Biddiscombe, head of Financial Systems – biddiscombel@afd.fr @Biddiscombe_L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AFD</dc:creator>
  <cp:lastModifiedBy>BIDDISCOMBE Laurent</cp:lastModifiedBy>
  <cp:revision>668</cp:revision>
  <cp:lastPrinted>2018-02-12T12:23:05Z</cp:lastPrinted>
  <dcterms:created xsi:type="dcterms:W3CDTF">2014-04-03T18:35:05Z</dcterms:created>
  <dcterms:modified xsi:type="dcterms:W3CDTF">2019-05-15T08:45:38Z</dcterms:modified>
</cp:coreProperties>
</file>