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412" r:id="rId6"/>
    <p:sldId id="434" r:id="rId7"/>
    <p:sldId id="407" r:id="rId8"/>
    <p:sldId id="432" r:id="rId9"/>
    <p:sldId id="435" r:id="rId10"/>
    <p:sldId id="411" r:id="rId11"/>
    <p:sldId id="413" r:id="rId12"/>
    <p:sldId id="414" r:id="rId13"/>
    <p:sldId id="384" r:id="rId14"/>
    <p:sldId id="436" r:id="rId15"/>
    <p:sldId id="382" r:id="rId16"/>
    <p:sldId id="387" r:id="rId17"/>
    <p:sldId id="389" r:id="rId18"/>
    <p:sldId id="439" r:id="rId19"/>
    <p:sldId id="425" r:id="rId20"/>
    <p:sldId id="438" r:id="rId21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2307">
          <p15:clr>
            <a:srgbClr val="A4A3A4"/>
          </p15:clr>
        </p15:guide>
        <p15:guide id="6" pos="5603">
          <p15:clr>
            <a:srgbClr val="A4A3A4"/>
          </p15:clr>
        </p15:guide>
        <p15:guide id="7" pos="2879">
          <p15:clr>
            <a:srgbClr val="A4A3A4"/>
          </p15:clr>
        </p15:guide>
        <p15:guide id="8" pos="2202">
          <p15:clr>
            <a:srgbClr val="A4A3A4"/>
          </p15:clr>
        </p15:guide>
        <p15:guide id="9" pos="1519">
          <p15:clr>
            <a:srgbClr val="A4A3A4"/>
          </p15:clr>
        </p15:guide>
        <p15:guide id="10" pos="159">
          <p15:clr>
            <a:srgbClr val="A4A3A4"/>
          </p15:clr>
        </p15:guide>
        <p15:guide id="11" pos="3568">
          <p15:clr>
            <a:srgbClr val="A4A3A4"/>
          </p15:clr>
        </p15:guide>
        <p15:guide id="12" pos="4242">
          <p15:clr>
            <a:srgbClr val="A4A3A4"/>
          </p15:clr>
        </p15:guide>
        <p15:guide id="13" pos="4924">
          <p15:clr>
            <a:srgbClr val="A4A3A4"/>
          </p15:clr>
        </p15:guide>
        <p15:guide id="14" pos="8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ILLAS, MARYNES" initials="BM" lastIdx="0" clrIdx="0">
    <p:extLst>
      <p:ext uri="{19B8F6BF-5375-455C-9EA6-DF929625EA0E}">
        <p15:presenceInfo xmlns:p15="http://schemas.microsoft.com/office/powerpoint/2012/main" userId="S-1-5-21-223822166-274089773-2058619225-48275" providerId="AD"/>
      </p:ext>
    </p:extLst>
  </p:cmAuthor>
  <p:cmAuthor id="2" name="BRICEÑO, FABIOLA" initials="BF" lastIdx="1" clrIdx="1">
    <p:extLst>
      <p:ext uri="{19B8F6BF-5375-455C-9EA6-DF929625EA0E}">
        <p15:presenceInfo xmlns:p15="http://schemas.microsoft.com/office/powerpoint/2012/main" userId="S-1-5-21-223822166-274089773-2058619225-43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F31"/>
    <a:srgbClr val="FF3300"/>
    <a:srgbClr val="4FBB49"/>
    <a:srgbClr val="005688"/>
    <a:srgbClr val="FF0066"/>
    <a:srgbClr val="CC0066"/>
    <a:srgbClr val="99CCFF"/>
    <a:srgbClr val="FFFFCC"/>
    <a:srgbClr val="4AAA4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0541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704" y="102"/>
      </p:cViewPr>
      <p:guideLst>
        <p:guide orient="horz" pos="259"/>
        <p:guide orient="horz" pos="1620"/>
        <p:guide orient="horz" pos="2981"/>
        <p:guide orient="horz" pos="942"/>
        <p:guide orient="horz" pos="2307"/>
        <p:guide pos="5603"/>
        <p:guide pos="2879"/>
        <p:guide pos="2202"/>
        <p:guide pos="1519"/>
        <p:guide pos="159"/>
        <p:guide pos="3568"/>
        <p:guide pos="4242"/>
        <p:guide pos="4924"/>
        <p:guide pos="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riceno\Desktop\AGENCIAS\ALIDE\ALIDE_Cifr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riceno\Desktop\AGENCIAS\ALIDE\ALIDE_Cifr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0.18793828892005598"/>
                  <c:y val="-5.8951746437199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Infraestructura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Productiva</a:t>
                    </a:r>
                    <a:r>
                      <a:rPr lang="en-US" baseline="0" dirty="0"/>
                      <a:t>
</a:t>
                    </a:r>
                    <a:fld id="{9E6BF797-3E8F-4E13-9A10-18BC9A0DE89E}" type="VALUE">
                      <a:rPr lang="en-US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8176718092566617E-2"/>
                  <c:y val="9.26384586870272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0070126227208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781206171107994"/>
                  <c:y val="-2.52650341873710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5371558569204082E-2"/>
                  <c:y val="-6.73734244996561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21739130434784"/>
                      <c:h val="0.115419097845973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DINPro Black"/>
                    <a:ea typeface="+mn-ea"/>
                    <a:cs typeface="+mn-cs"/>
                  </a:defRPr>
                </a:pPr>
                <a:endParaRPr lang="es-V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Hoja1!$B$143:$B$148</c:f>
              <c:strCache>
                <c:ptCount val="6"/>
                <c:pt idx="1">
                  <c:v>Infraestructura productiva</c:v>
                </c:pt>
                <c:pt idx="2">
                  <c:v>Desarrollo Social</c:v>
                </c:pt>
                <c:pt idx="3">
                  <c:v>Agua y Saneamiento</c:v>
                </c:pt>
                <c:pt idx="4">
                  <c:v>Intermediarios Financieros</c:v>
                </c:pt>
                <c:pt idx="5">
                  <c:v>Otros </c:v>
                </c:pt>
              </c:strCache>
            </c:strRef>
          </c:cat>
          <c:val>
            <c:numRef>
              <c:f>Hoja1!$C$143:$C$148</c:f>
              <c:numCache>
                <c:formatCode>0%</c:formatCode>
                <c:ptCount val="6"/>
                <c:pt idx="1">
                  <c:v>0.56000000000000005</c:v>
                </c:pt>
                <c:pt idx="2">
                  <c:v>0.1</c:v>
                </c:pt>
                <c:pt idx="3">
                  <c:v>0.08</c:v>
                </c:pt>
                <c:pt idx="4">
                  <c:v>0.11</c:v>
                </c:pt>
                <c:pt idx="5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Hoja1!$B$151</c:f>
              <c:strCache>
                <c:ptCount val="1"/>
                <c:pt idx="0">
                  <c:v>Transporte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4267912772585668"/>
                  <c:y val="1.1349963641866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 Black"/>
                      <a:ea typeface="+mn-ea"/>
                      <a:cs typeface="+mn-cs"/>
                    </a:defRPr>
                  </a:pPr>
                  <a:endParaRPr lang="es-VE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414354747712613"/>
                      <c:h val="0.136027678057293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Hoja1!$C$151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Hoja1!$B$152</c:f>
              <c:strCache>
                <c:ptCount val="1"/>
                <c:pt idx="0">
                  <c:v>Energía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7F31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3392140589402292"/>
                  <c:y val="3.40494011988605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Pro Black"/>
                      <a:ea typeface="+mn-ea"/>
                      <a:cs typeface="+mn-cs"/>
                    </a:defRPr>
                  </a:pPr>
                  <a:endParaRPr lang="es-VE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98947452996946"/>
                      <c:h val="9.44682052038361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Hoja1!$C$152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Hoja1!$B$153</c:f>
              <c:strCache>
                <c:ptCount val="1"/>
                <c:pt idx="0">
                  <c:v>Telecomunicaciones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4579439252336447"/>
                  <c:y val="7.5665431294447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Telecom.</a:t>
                    </a:r>
                    <a:r>
                      <a:rPr lang="en-US" baseline="0" dirty="0" smtClean="0"/>
                      <a:t> </a:t>
                    </a:r>
                    <a:fld id="{67462E8E-0F28-45A9-BC7A-058F21E643F1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1373169475311"/>
                      <c:h val="0.177586767248069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Pro Black"/>
                    <a:ea typeface="+mn-ea"/>
                    <a:cs typeface="+mn-cs"/>
                  </a:defRPr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Hoja1!$C$153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736024"/>
        <c:axId val="184105656"/>
      </c:barChart>
      <c:catAx>
        <c:axId val="183736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105656"/>
        <c:crosses val="autoZero"/>
        <c:auto val="1"/>
        <c:lblAlgn val="ctr"/>
        <c:lblOffset val="100"/>
        <c:noMultiLvlLbl val="0"/>
      </c:catAx>
      <c:valAx>
        <c:axId val="184105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3736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15DCA-7D19-4570-A84B-E39844AD80EB}" type="doc">
      <dgm:prSet loTypeId="urn:microsoft.com/office/officeart/2005/8/layout/cycle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F35C6D40-8F1D-4167-86DF-E97DF9A82DD4}">
      <dgm:prSet phldrT="[Texto]" custT="1"/>
      <dgm:spPr/>
      <dgm:t>
        <a:bodyPr/>
        <a:lstStyle/>
        <a:p>
          <a:r>
            <a:rPr lang="es-PE" sz="1500" b="1" dirty="0" smtClean="0"/>
            <a:t>Eficiencia</a:t>
          </a:r>
          <a:endParaRPr lang="es-VE" sz="1500" b="1" dirty="0"/>
        </a:p>
      </dgm:t>
    </dgm:pt>
    <dgm:pt modelId="{7DFD4713-96D2-4E13-A23C-7FA01A692408}" type="parTrans" cxnId="{B5AA82FE-6865-4D30-A9AD-B78DD24A707B}">
      <dgm:prSet/>
      <dgm:spPr/>
      <dgm:t>
        <a:bodyPr/>
        <a:lstStyle/>
        <a:p>
          <a:endParaRPr lang="es-VE"/>
        </a:p>
      </dgm:t>
    </dgm:pt>
    <dgm:pt modelId="{1F47702C-6BA0-46E3-AD44-A28C4DC6D05E}" type="sibTrans" cxnId="{B5AA82FE-6865-4D30-A9AD-B78DD24A707B}">
      <dgm:prSet/>
      <dgm:spPr/>
      <dgm:t>
        <a:bodyPr/>
        <a:lstStyle/>
        <a:p>
          <a:endParaRPr lang="es-VE"/>
        </a:p>
      </dgm:t>
    </dgm:pt>
    <dgm:pt modelId="{14189F79-6E18-4536-9437-F2191154AEC3}">
      <dgm:prSet phldrT="[Texto]" custT="1"/>
      <dgm:spPr/>
      <dgm:t>
        <a:bodyPr/>
        <a:lstStyle/>
        <a:p>
          <a:r>
            <a:rPr lang="es-PE" sz="1500" b="1" dirty="0" smtClean="0"/>
            <a:t>Equidad</a:t>
          </a:r>
          <a:endParaRPr lang="es-VE" sz="1500" b="1" dirty="0"/>
        </a:p>
      </dgm:t>
    </dgm:pt>
    <dgm:pt modelId="{CD3F54CC-0B5D-46D0-BB01-CE0101B62D67}" type="parTrans" cxnId="{02B1E4D9-2384-4365-9A7A-77560CC15AF4}">
      <dgm:prSet/>
      <dgm:spPr/>
      <dgm:t>
        <a:bodyPr/>
        <a:lstStyle/>
        <a:p>
          <a:endParaRPr lang="es-VE"/>
        </a:p>
      </dgm:t>
    </dgm:pt>
    <dgm:pt modelId="{C4BEC313-A41F-424B-BD50-0CF8D11D821F}" type="sibTrans" cxnId="{02B1E4D9-2384-4365-9A7A-77560CC15AF4}">
      <dgm:prSet/>
      <dgm:spPr/>
      <dgm:t>
        <a:bodyPr/>
        <a:lstStyle/>
        <a:p>
          <a:endParaRPr lang="es-VE"/>
        </a:p>
      </dgm:t>
    </dgm:pt>
    <dgm:pt modelId="{BDB2788E-99E0-4895-8CC7-0D621AB28F9D}">
      <dgm:prSet phldrT="[Texto]" custT="1"/>
      <dgm:spPr/>
      <dgm:t>
        <a:bodyPr/>
        <a:lstStyle/>
        <a:p>
          <a:r>
            <a:rPr lang="es-PE" sz="1200" b="1" dirty="0" smtClean="0"/>
            <a:t>Sostenibilidad</a:t>
          </a:r>
          <a:endParaRPr lang="es-VE" sz="1200" b="1" dirty="0"/>
        </a:p>
      </dgm:t>
    </dgm:pt>
    <dgm:pt modelId="{A6D1A35D-72C2-42CF-9122-A7A0A13C04E4}" type="parTrans" cxnId="{A5E30F57-070D-4ED1-A61C-8A0781829555}">
      <dgm:prSet/>
      <dgm:spPr/>
      <dgm:t>
        <a:bodyPr/>
        <a:lstStyle/>
        <a:p>
          <a:endParaRPr lang="es-VE"/>
        </a:p>
      </dgm:t>
    </dgm:pt>
    <dgm:pt modelId="{97931338-4782-425B-A46C-121195123FE3}" type="sibTrans" cxnId="{A5E30F57-070D-4ED1-A61C-8A0781829555}">
      <dgm:prSet/>
      <dgm:spPr/>
      <dgm:t>
        <a:bodyPr/>
        <a:lstStyle/>
        <a:p>
          <a:endParaRPr lang="es-VE"/>
        </a:p>
      </dgm:t>
    </dgm:pt>
    <dgm:pt modelId="{3662890D-6D09-45DC-ABE1-DA6905F87E8B}">
      <dgm:prSet phldrT="[Texto]" custT="1"/>
      <dgm:spPr/>
      <dgm:t>
        <a:bodyPr/>
        <a:lstStyle/>
        <a:p>
          <a:r>
            <a:rPr lang="es-PE" sz="1050" b="1" dirty="0" smtClean="0"/>
            <a:t>Institucionalidad </a:t>
          </a:r>
          <a:endParaRPr lang="es-VE" sz="1050" b="1" dirty="0"/>
        </a:p>
      </dgm:t>
    </dgm:pt>
    <dgm:pt modelId="{B9F0BE4E-D548-4CB2-9D82-52C29D8A94A6}" type="parTrans" cxnId="{2E9F84BE-F91D-428A-87FF-BB75780804D4}">
      <dgm:prSet/>
      <dgm:spPr/>
      <dgm:t>
        <a:bodyPr/>
        <a:lstStyle/>
        <a:p>
          <a:endParaRPr lang="es-VE"/>
        </a:p>
      </dgm:t>
    </dgm:pt>
    <dgm:pt modelId="{C06E89AE-3D7A-4608-8B75-4EC370D9C23A}" type="sibTrans" cxnId="{2E9F84BE-F91D-428A-87FF-BB75780804D4}">
      <dgm:prSet/>
      <dgm:spPr/>
      <dgm:t>
        <a:bodyPr/>
        <a:lstStyle/>
        <a:p>
          <a:endParaRPr lang="es-VE"/>
        </a:p>
      </dgm:t>
    </dgm:pt>
    <dgm:pt modelId="{AEEB52D2-CE12-49A6-BE56-2D7104C562CB}">
      <dgm:prSet phldrT="[Texto]" custT="1"/>
      <dgm:spPr/>
      <dgm:t>
        <a:bodyPr/>
        <a:lstStyle/>
        <a:p>
          <a:r>
            <a:rPr lang="es-PE" sz="1500" b="1" dirty="0" smtClean="0"/>
            <a:t>Integración</a:t>
          </a:r>
          <a:endParaRPr lang="es-VE" sz="1500" b="1" dirty="0"/>
        </a:p>
      </dgm:t>
    </dgm:pt>
    <dgm:pt modelId="{AD2540E9-1262-4D71-BD87-26E4B236C444}" type="parTrans" cxnId="{8F01C336-0A68-47EB-854E-16A693E28CDA}">
      <dgm:prSet/>
      <dgm:spPr/>
      <dgm:t>
        <a:bodyPr/>
        <a:lstStyle/>
        <a:p>
          <a:endParaRPr lang="es-VE"/>
        </a:p>
      </dgm:t>
    </dgm:pt>
    <dgm:pt modelId="{7C5290EB-4953-4956-A393-30CEEFD5C062}" type="sibTrans" cxnId="{8F01C336-0A68-47EB-854E-16A693E28CDA}">
      <dgm:prSet/>
      <dgm:spPr/>
      <dgm:t>
        <a:bodyPr/>
        <a:lstStyle/>
        <a:p>
          <a:endParaRPr lang="es-VE"/>
        </a:p>
      </dgm:t>
    </dgm:pt>
    <dgm:pt modelId="{204A6BEA-8BA2-47D0-B04E-57615B313480}" type="pres">
      <dgm:prSet presAssocID="{8AC15DCA-7D19-4570-A84B-E39844AD80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4DD012A-4282-4711-9B35-5433D44B55CF}" type="pres">
      <dgm:prSet presAssocID="{F35C6D40-8F1D-4167-86DF-E97DF9A82D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7C7A947-ABD1-46C1-A51C-FFB701E3B03D}" type="pres">
      <dgm:prSet presAssocID="{F35C6D40-8F1D-4167-86DF-E97DF9A82DD4}" presName="spNode" presStyleCnt="0"/>
      <dgm:spPr/>
    </dgm:pt>
    <dgm:pt modelId="{7B01097B-9A2D-48AC-AE8D-59F1A0F639CB}" type="pres">
      <dgm:prSet presAssocID="{1F47702C-6BA0-46E3-AD44-A28C4DC6D05E}" presName="sibTrans" presStyleLbl="sibTrans1D1" presStyleIdx="0" presStyleCnt="5"/>
      <dgm:spPr/>
      <dgm:t>
        <a:bodyPr/>
        <a:lstStyle/>
        <a:p>
          <a:endParaRPr lang="es-VE"/>
        </a:p>
      </dgm:t>
    </dgm:pt>
    <dgm:pt modelId="{2BC21780-137D-40A8-B30F-D6003FC80341}" type="pres">
      <dgm:prSet presAssocID="{14189F79-6E18-4536-9437-F2191154AE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03F0E7E-D1BD-4FA2-87B3-BEB3284B12CE}" type="pres">
      <dgm:prSet presAssocID="{14189F79-6E18-4536-9437-F2191154AEC3}" presName="spNode" presStyleCnt="0"/>
      <dgm:spPr/>
    </dgm:pt>
    <dgm:pt modelId="{69D675FB-4532-47ED-846A-C528DB636AB4}" type="pres">
      <dgm:prSet presAssocID="{C4BEC313-A41F-424B-BD50-0CF8D11D821F}" presName="sibTrans" presStyleLbl="sibTrans1D1" presStyleIdx="1" presStyleCnt="5"/>
      <dgm:spPr/>
      <dgm:t>
        <a:bodyPr/>
        <a:lstStyle/>
        <a:p>
          <a:endParaRPr lang="es-VE"/>
        </a:p>
      </dgm:t>
    </dgm:pt>
    <dgm:pt modelId="{712B7D84-FEC1-4EE4-8870-C61EB709259B}" type="pres">
      <dgm:prSet presAssocID="{BDB2788E-99E0-4895-8CC7-0D621AB28F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BE6BB6A-FFA3-4BA9-84B0-6D8546B26F23}" type="pres">
      <dgm:prSet presAssocID="{BDB2788E-99E0-4895-8CC7-0D621AB28F9D}" presName="spNode" presStyleCnt="0"/>
      <dgm:spPr/>
    </dgm:pt>
    <dgm:pt modelId="{5DAFD533-61C5-44B4-8E4F-F1198CAD53AA}" type="pres">
      <dgm:prSet presAssocID="{97931338-4782-425B-A46C-121195123FE3}" presName="sibTrans" presStyleLbl="sibTrans1D1" presStyleIdx="2" presStyleCnt="5"/>
      <dgm:spPr/>
      <dgm:t>
        <a:bodyPr/>
        <a:lstStyle/>
        <a:p>
          <a:endParaRPr lang="es-VE"/>
        </a:p>
      </dgm:t>
    </dgm:pt>
    <dgm:pt modelId="{01C17AFE-8C54-49B7-BEAE-6E39932B80DA}" type="pres">
      <dgm:prSet presAssocID="{3662890D-6D09-45DC-ABE1-DA6905F87E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1CB7BC4-A787-4D78-84E0-9978E19B8DDB}" type="pres">
      <dgm:prSet presAssocID="{3662890D-6D09-45DC-ABE1-DA6905F87E8B}" presName="spNode" presStyleCnt="0"/>
      <dgm:spPr/>
    </dgm:pt>
    <dgm:pt modelId="{53CA407A-4B43-484D-AA11-D6C312BE517E}" type="pres">
      <dgm:prSet presAssocID="{C06E89AE-3D7A-4608-8B75-4EC370D9C23A}" presName="sibTrans" presStyleLbl="sibTrans1D1" presStyleIdx="3" presStyleCnt="5"/>
      <dgm:spPr/>
      <dgm:t>
        <a:bodyPr/>
        <a:lstStyle/>
        <a:p>
          <a:endParaRPr lang="es-VE"/>
        </a:p>
      </dgm:t>
    </dgm:pt>
    <dgm:pt modelId="{3A132AB4-75A7-44C7-B8DA-5121BE8E573C}" type="pres">
      <dgm:prSet presAssocID="{AEEB52D2-CE12-49A6-BE56-2D7104C562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2B1E107-5C83-4CD8-9CC8-845299B4A307}" type="pres">
      <dgm:prSet presAssocID="{AEEB52D2-CE12-49A6-BE56-2D7104C562CB}" presName="spNode" presStyleCnt="0"/>
      <dgm:spPr/>
    </dgm:pt>
    <dgm:pt modelId="{2CD42B9C-B132-4F63-AA1D-2487B27E8018}" type="pres">
      <dgm:prSet presAssocID="{7C5290EB-4953-4956-A393-30CEEFD5C062}" presName="sibTrans" presStyleLbl="sibTrans1D1" presStyleIdx="4" presStyleCnt="5"/>
      <dgm:spPr/>
      <dgm:t>
        <a:bodyPr/>
        <a:lstStyle/>
        <a:p>
          <a:endParaRPr lang="es-VE"/>
        </a:p>
      </dgm:t>
    </dgm:pt>
  </dgm:ptLst>
  <dgm:cxnLst>
    <dgm:cxn modelId="{F54382E8-B4B7-407B-8997-B32AC46C34AA}" type="presOf" srcId="{8AC15DCA-7D19-4570-A84B-E39844AD80EB}" destId="{204A6BEA-8BA2-47D0-B04E-57615B313480}" srcOrd="0" destOrd="0" presId="urn:microsoft.com/office/officeart/2005/8/layout/cycle6"/>
    <dgm:cxn modelId="{B5AA82FE-6865-4D30-A9AD-B78DD24A707B}" srcId="{8AC15DCA-7D19-4570-A84B-E39844AD80EB}" destId="{F35C6D40-8F1D-4167-86DF-E97DF9A82DD4}" srcOrd="0" destOrd="0" parTransId="{7DFD4713-96D2-4E13-A23C-7FA01A692408}" sibTransId="{1F47702C-6BA0-46E3-AD44-A28C4DC6D05E}"/>
    <dgm:cxn modelId="{A610F046-4494-4B13-9C1C-A30260091D5C}" type="presOf" srcId="{14189F79-6E18-4536-9437-F2191154AEC3}" destId="{2BC21780-137D-40A8-B30F-D6003FC80341}" srcOrd="0" destOrd="0" presId="urn:microsoft.com/office/officeart/2005/8/layout/cycle6"/>
    <dgm:cxn modelId="{2946CD4F-1B95-45CC-96E9-FE3B34F9FFD2}" type="presOf" srcId="{F35C6D40-8F1D-4167-86DF-E97DF9A82DD4}" destId="{D4DD012A-4282-4711-9B35-5433D44B55CF}" srcOrd="0" destOrd="0" presId="urn:microsoft.com/office/officeart/2005/8/layout/cycle6"/>
    <dgm:cxn modelId="{191CE250-EB51-4CF9-829B-D32726B3DF53}" type="presOf" srcId="{C4BEC313-A41F-424B-BD50-0CF8D11D821F}" destId="{69D675FB-4532-47ED-846A-C528DB636AB4}" srcOrd="0" destOrd="0" presId="urn:microsoft.com/office/officeart/2005/8/layout/cycle6"/>
    <dgm:cxn modelId="{6C1C86AD-286C-4AE0-BD29-B17F81461B6B}" type="presOf" srcId="{AEEB52D2-CE12-49A6-BE56-2D7104C562CB}" destId="{3A132AB4-75A7-44C7-B8DA-5121BE8E573C}" srcOrd="0" destOrd="0" presId="urn:microsoft.com/office/officeart/2005/8/layout/cycle6"/>
    <dgm:cxn modelId="{3B984668-310B-42AA-86B7-38E68D49BE14}" type="presOf" srcId="{1F47702C-6BA0-46E3-AD44-A28C4DC6D05E}" destId="{7B01097B-9A2D-48AC-AE8D-59F1A0F639CB}" srcOrd="0" destOrd="0" presId="urn:microsoft.com/office/officeart/2005/8/layout/cycle6"/>
    <dgm:cxn modelId="{4981D882-FDA9-4359-A80F-57AA02D6723E}" type="presOf" srcId="{C06E89AE-3D7A-4608-8B75-4EC370D9C23A}" destId="{53CA407A-4B43-484D-AA11-D6C312BE517E}" srcOrd="0" destOrd="0" presId="urn:microsoft.com/office/officeart/2005/8/layout/cycle6"/>
    <dgm:cxn modelId="{2FB58F2A-4BCC-435A-9404-97D1464D8E2F}" type="presOf" srcId="{7C5290EB-4953-4956-A393-30CEEFD5C062}" destId="{2CD42B9C-B132-4F63-AA1D-2487B27E8018}" srcOrd="0" destOrd="0" presId="urn:microsoft.com/office/officeart/2005/8/layout/cycle6"/>
    <dgm:cxn modelId="{020B50F0-9BE4-442D-907F-EE33D47AC9F0}" type="presOf" srcId="{BDB2788E-99E0-4895-8CC7-0D621AB28F9D}" destId="{712B7D84-FEC1-4EE4-8870-C61EB709259B}" srcOrd="0" destOrd="0" presId="urn:microsoft.com/office/officeart/2005/8/layout/cycle6"/>
    <dgm:cxn modelId="{2E9F84BE-F91D-428A-87FF-BB75780804D4}" srcId="{8AC15DCA-7D19-4570-A84B-E39844AD80EB}" destId="{3662890D-6D09-45DC-ABE1-DA6905F87E8B}" srcOrd="3" destOrd="0" parTransId="{B9F0BE4E-D548-4CB2-9D82-52C29D8A94A6}" sibTransId="{C06E89AE-3D7A-4608-8B75-4EC370D9C23A}"/>
    <dgm:cxn modelId="{02B1E4D9-2384-4365-9A7A-77560CC15AF4}" srcId="{8AC15DCA-7D19-4570-A84B-E39844AD80EB}" destId="{14189F79-6E18-4536-9437-F2191154AEC3}" srcOrd="1" destOrd="0" parTransId="{CD3F54CC-0B5D-46D0-BB01-CE0101B62D67}" sibTransId="{C4BEC313-A41F-424B-BD50-0CF8D11D821F}"/>
    <dgm:cxn modelId="{8F01C336-0A68-47EB-854E-16A693E28CDA}" srcId="{8AC15DCA-7D19-4570-A84B-E39844AD80EB}" destId="{AEEB52D2-CE12-49A6-BE56-2D7104C562CB}" srcOrd="4" destOrd="0" parTransId="{AD2540E9-1262-4D71-BD87-26E4B236C444}" sibTransId="{7C5290EB-4953-4956-A393-30CEEFD5C062}"/>
    <dgm:cxn modelId="{668AC47F-4F46-4C37-91B6-57F299988787}" type="presOf" srcId="{97931338-4782-425B-A46C-121195123FE3}" destId="{5DAFD533-61C5-44B4-8E4F-F1198CAD53AA}" srcOrd="0" destOrd="0" presId="urn:microsoft.com/office/officeart/2005/8/layout/cycle6"/>
    <dgm:cxn modelId="{A5E30F57-070D-4ED1-A61C-8A0781829555}" srcId="{8AC15DCA-7D19-4570-A84B-E39844AD80EB}" destId="{BDB2788E-99E0-4895-8CC7-0D621AB28F9D}" srcOrd="2" destOrd="0" parTransId="{A6D1A35D-72C2-42CF-9122-A7A0A13C04E4}" sibTransId="{97931338-4782-425B-A46C-121195123FE3}"/>
    <dgm:cxn modelId="{C383A49F-CEDF-4DDE-A176-FADBF751F3B7}" type="presOf" srcId="{3662890D-6D09-45DC-ABE1-DA6905F87E8B}" destId="{01C17AFE-8C54-49B7-BEAE-6E39932B80DA}" srcOrd="0" destOrd="0" presId="urn:microsoft.com/office/officeart/2005/8/layout/cycle6"/>
    <dgm:cxn modelId="{05B17F2B-AE92-437C-9E41-3A9E0A0BA525}" type="presParOf" srcId="{204A6BEA-8BA2-47D0-B04E-57615B313480}" destId="{D4DD012A-4282-4711-9B35-5433D44B55CF}" srcOrd="0" destOrd="0" presId="urn:microsoft.com/office/officeart/2005/8/layout/cycle6"/>
    <dgm:cxn modelId="{77885851-EA0B-4C08-AA3F-534ED0CE4B02}" type="presParOf" srcId="{204A6BEA-8BA2-47D0-B04E-57615B313480}" destId="{67C7A947-ABD1-46C1-A51C-FFB701E3B03D}" srcOrd="1" destOrd="0" presId="urn:microsoft.com/office/officeart/2005/8/layout/cycle6"/>
    <dgm:cxn modelId="{69A8B825-9D9C-4E82-8B9B-7932C73FC55C}" type="presParOf" srcId="{204A6BEA-8BA2-47D0-B04E-57615B313480}" destId="{7B01097B-9A2D-48AC-AE8D-59F1A0F639CB}" srcOrd="2" destOrd="0" presId="urn:microsoft.com/office/officeart/2005/8/layout/cycle6"/>
    <dgm:cxn modelId="{1DA0DE82-C40F-414F-A65C-70B728A8B95E}" type="presParOf" srcId="{204A6BEA-8BA2-47D0-B04E-57615B313480}" destId="{2BC21780-137D-40A8-B30F-D6003FC80341}" srcOrd="3" destOrd="0" presId="urn:microsoft.com/office/officeart/2005/8/layout/cycle6"/>
    <dgm:cxn modelId="{126383DE-E629-488C-953A-1130A426291C}" type="presParOf" srcId="{204A6BEA-8BA2-47D0-B04E-57615B313480}" destId="{003F0E7E-D1BD-4FA2-87B3-BEB3284B12CE}" srcOrd="4" destOrd="0" presId="urn:microsoft.com/office/officeart/2005/8/layout/cycle6"/>
    <dgm:cxn modelId="{9BF04362-03F9-42A7-8216-D0871BD5D5EE}" type="presParOf" srcId="{204A6BEA-8BA2-47D0-B04E-57615B313480}" destId="{69D675FB-4532-47ED-846A-C528DB636AB4}" srcOrd="5" destOrd="0" presId="urn:microsoft.com/office/officeart/2005/8/layout/cycle6"/>
    <dgm:cxn modelId="{BABFA456-A9AD-44DB-A294-5A065C198B04}" type="presParOf" srcId="{204A6BEA-8BA2-47D0-B04E-57615B313480}" destId="{712B7D84-FEC1-4EE4-8870-C61EB709259B}" srcOrd="6" destOrd="0" presId="urn:microsoft.com/office/officeart/2005/8/layout/cycle6"/>
    <dgm:cxn modelId="{A09BE869-08F6-4C64-BD12-C1B4BEAFA142}" type="presParOf" srcId="{204A6BEA-8BA2-47D0-B04E-57615B313480}" destId="{4BE6BB6A-FFA3-4BA9-84B0-6D8546B26F23}" srcOrd="7" destOrd="0" presId="urn:microsoft.com/office/officeart/2005/8/layout/cycle6"/>
    <dgm:cxn modelId="{54126A47-8346-46CC-8F7E-8E44C804EFA0}" type="presParOf" srcId="{204A6BEA-8BA2-47D0-B04E-57615B313480}" destId="{5DAFD533-61C5-44B4-8E4F-F1198CAD53AA}" srcOrd="8" destOrd="0" presId="urn:microsoft.com/office/officeart/2005/8/layout/cycle6"/>
    <dgm:cxn modelId="{4BD1AD00-E1E6-436C-9D0F-AC2397EC34EA}" type="presParOf" srcId="{204A6BEA-8BA2-47D0-B04E-57615B313480}" destId="{01C17AFE-8C54-49B7-BEAE-6E39932B80DA}" srcOrd="9" destOrd="0" presId="urn:microsoft.com/office/officeart/2005/8/layout/cycle6"/>
    <dgm:cxn modelId="{1A76A97D-50B0-47AE-928A-FC517EBC2F15}" type="presParOf" srcId="{204A6BEA-8BA2-47D0-B04E-57615B313480}" destId="{01CB7BC4-A787-4D78-84E0-9978E19B8DDB}" srcOrd="10" destOrd="0" presId="urn:microsoft.com/office/officeart/2005/8/layout/cycle6"/>
    <dgm:cxn modelId="{D51F0BF0-B0D7-4309-96BF-548541D8F590}" type="presParOf" srcId="{204A6BEA-8BA2-47D0-B04E-57615B313480}" destId="{53CA407A-4B43-484D-AA11-D6C312BE517E}" srcOrd="11" destOrd="0" presId="urn:microsoft.com/office/officeart/2005/8/layout/cycle6"/>
    <dgm:cxn modelId="{F53BD96C-7DE2-4781-A85E-F9E1FD928585}" type="presParOf" srcId="{204A6BEA-8BA2-47D0-B04E-57615B313480}" destId="{3A132AB4-75A7-44C7-B8DA-5121BE8E573C}" srcOrd="12" destOrd="0" presId="urn:microsoft.com/office/officeart/2005/8/layout/cycle6"/>
    <dgm:cxn modelId="{02AD387F-B050-4DFC-A27F-64214CC3EF2B}" type="presParOf" srcId="{204A6BEA-8BA2-47D0-B04E-57615B313480}" destId="{F2B1E107-5C83-4CD8-9CC8-845299B4A307}" srcOrd="13" destOrd="0" presId="urn:microsoft.com/office/officeart/2005/8/layout/cycle6"/>
    <dgm:cxn modelId="{8B9D23DC-3612-4A6B-9703-A63F2185EB48}" type="presParOf" srcId="{204A6BEA-8BA2-47D0-B04E-57615B313480}" destId="{2CD42B9C-B132-4F63-AA1D-2487B27E801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3679FB-40EE-407D-8457-36BE6866308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37F18BE6-E2F6-406F-90FC-9A18FEBD67A0}">
      <dgm:prSet phldrT="[Texto]"/>
      <dgm:spPr/>
      <dgm:t>
        <a:bodyPr/>
        <a:lstStyle/>
        <a:p>
          <a:endParaRPr lang="es-VE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es-VE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Recursos no reembolsables</a:t>
          </a:r>
        </a:p>
        <a:p>
          <a:endParaRPr lang="es-VE" b="1" dirty="0">
            <a:solidFill>
              <a:schemeClr val="tx2">
                <a:lumMod val="75000"/>
              </a:schemeClr>
            </a:solidFill>
          </a:endParaRPr>
        </a:p>
      </dgm:t>
    </dgm:pt>
    <dgm:pt modelId="{076090BF-04C3-41F3-8D98-6AB86586DA1E}" type="sibTrans" cxnId="{ADE0D144-1B2C-4339-A0B3-11CB87C63CCA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45D8ADAA-3B22-4A39-80A5-E92FECF3FDAC}" type="parTrans" cxnId="{ADE0D144-1B2C-4339-A0B3-11CB87C63CCA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03D80D38-D4EE-4AFE-8C7A-11518FFC6267}">
      <dgm:prSet phldrT="[Texto]"/>
      <dgm:spPr/>
      <dgm:t>
        <a:bodyPr/>
        <a:lstStyle/>
        <a:p>
          <a:r>
            <a:rPr lang="es-VE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Inversiones patrimoniales </a:t>
          </a:r>
          <a:endParaRPr lang="es-VE" b="1" dirty="0">
            <a:solidFill>
              <a:schemeClr val="tx2">
                <a:lumMod val="75000"/>
              </a:schemeClr>
            </a:solidFill>
          </a:endParaRPr>
        </a:p>
      </dgm:t>
    </dgm:pt>
    <dgm:pt modelId="{2A2C03FB-257C-4211-85CC-124016A23B0B}" type="sibTrans" cxnId="{AFA517FD-AF42-4167-8B34-56EDF1BDE3C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78DDF789-63E2-4F8F-9A0E-7B0767E77008}" type="parTrans" cxnId="{AFA517FD-AF42-4167-8B34-56EDF1BDE3C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087A54FF-A11C-4C4B-8C93-4ABAC541C64C}">
      <dgm:prSet phldrT="[Texto]"/>
      <dgm:spPr/>
      <dgm:t>
        <a:bodyPr/>
        <a:lstStyle/>
        <a:p>
          <a:endParaRPr lang="es-VE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es-VE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Créditos concesionales</a:t>
          </a:r>
        </a:p>
        <a:p>
          <a:endParaRPr lang="es-VE" b="1" dirty="0">
            <a:solidFill>
              <a:schemeClr val="tx2">
                <a:lumMod val="75000"/>
              </a:schemeClr>
            </a:solidFill>
          </a:endParaRPr>
        </a:p>
      </dgm:t>
    </dgm:pt>
    <dgm:pt modelId="{C04A0302-159B-402F-AA5E-64647FE8482C}" type="sibTrans" cxnId="{FEC6B585-3F4F-413E-83BC-C28229A6C7C2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7416B578-EFE0-42F0-BDED-95B11C03D9DB}" type="parTrans" cxnId="{FEC6B585-3F4F-413E-83BC-C28229A6C7C2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4E2F9492-9847-4209-977E-2C2A187C2359}">
      <dgm:prSet phldrT="[Texto]"/>
      <dgm:spPr/>
      <dgm:t>
        <a:bodyPr/>
        <a:lstStyle/>
        <a:p>
          <a:r>
            <a:rPr lang="es-VE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Garantías</a:t>
          </a:r>
          <a:endParaRPr lang="es-VE" b="1" dirty="0">
            <a:solidFill>
              <a:schemeClr val="tx2">
                <a:lumMod val="75000"/>
              </a:schemeClr>
            </a:solidFill>
          </a:endParaRPr>
        </a:p>
      </dgm:t>
    </dgm:pt>
    <dgm:pt modelId="{FAE88420-5272-4A0C-BA10-D14323562E85}" type="parTrans" cxnId="{5E5E58D0-4183-4075-BA9C-BAFF11972609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1DB1FEF9-D6CC-4D16-85F9-9255A5DEEA05}" type="sibTrans" cxnId="{5E5E58D0-4183-4075-BA9C-BAFF11972609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15381A2C-BEE9-4B76-BF6B-E7A51574473F}" type="pres">
      <dgm:prSet presAssocID="{A63679FB-40EE-407D-8457-36BE686630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BB5EBC7-88C5-4887-BFAE-2E9648997E87}" type="pres">
      <dgm:prSet presAssocID="{087A54FF-A11C-4C4B-8C93-4ABAC541C64C}" presName="parentLin" presStyleCnt="0"/>
      <dgm:spPr/>
    </dgm:pt>
    <dgm:pt modelId="{16CFC3DD-DF05-40F8-92EA-430BEA7E425F}" type="pres">
      <dgm:prSet presAssocID="{087A54FF-A11C-4C4B-8C93-4ABAC541C64C}" presName="parentLeftMargin" presStyleLbl="node1" presStyleIdx="0" presStyleCnt="4"/>
      <dgm:spPr/>
      <dgm:t>
        <a:bodyPr/>
        <a:lstStyle/>
        <a:p>
          <a:endParaRPr lang="es-VE"/>
        </a:p>
      </dgm:t>
    </dgm:pt>
    <dgm:pt modelId="{2BF2F25B-EA3D-4B56-9074-2DD1B69329C3}" type="pres">
      <dgm:prSet presAssocID="{087A54FF-A11C-4C4B-8C93-4ABAC541C6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7E6B83D-4F77-4A1C-B5AF-3B038A501E6B}" type="pres">
      <dgm:prSet presAssocID="{087A54FF-A11C-4C4B-8C93-4ABAC541C64C}" presName="negativeSpace" presStyleCnt="0"/>
      <dgm:spPr/>
    </dgm:pt>
    <dgm:pt modelId="{0D82BFB4-4AA0-4304-A462-A92AD70AC3B4}" type="pres">
      <dgm:prSet presAssocID="{087A54FF-A11C-4C4B-8C93-4ABAC541C64C}" presName="childText" presStyleLbl="conFgAcc1" presStyleIdx="0" presStyleCnt="4">
        <dgm:presLayoutVars>
          <dgm:bulletEnabled val="1"/>
        </dgm:presLayoutVars>
      </dgm:prSet>
      <dgm:spPr/>
    </dgm:pt>
    <dgm:pt modelId="{C402E8AC-FFF7-4C3F-895E-83F70EF6A8B2}" type="pres">
      <dgm:prSet presAssocID="{C04A0302-159B-402F-AA5E-64647FE8482C}" presName="spaceBetweenRectangles" presStyleCnt="0"/>
      <dgm:spPr/>
    </dgm:pt>
    <dgm:pt modelId="{5AD5E982-E9A5-4F06-AFC4-8CDEF6CCED87}" type="pres">
      <dgm:prSet presAssocID="{03D80D38-D4EE-4AFE-8C7A-11518FFC6267}" presName="parentLin" presStyleCnt="0"/>
      <dgm:spPr/>
    </dgm:pt>
    <dgm:pt modelId="{D8431101-F636-4892-A980-96D61AA8E5D3}" type="pres">
      <dgm:prSet presAssocID="{03D80D38-D4EE-4AFE-8C7A-11518FFC6267}" presName="parentLeftMargin" presStyleLbl="node1" presStyleIdx="0" presStyleCnt="4"/>
      <dgm:spPr/>
      <dgm:t>
        <a:bodyPr/>
        <a:lstStyle/>
        <a:p>
          <a:endParaRPr lang="es-VE"/>
        </a:p>
      </dgm:t>
    </dgm:pt>
    <dgm:pt modelId="{86378B77-2CD6-4770-9866-04EB81CE326C}" type="pres">
      <dgm:prSet presAssocID="{03D80D38-D4EE-4AFE-8C7A-11518FFC62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3BCD228-2016-4340-A56C-7D648EF2DB55}" type="pres">
      <dgm:prSet presAssocID="{03D80D38-D4EE-4AFE-8C7A-11518FFC6267}" presName="negativeSpace" presStyleCnt="0"/>
      <dgm:spPr/>
    </dgm:pt>
    <dgm:pt modelId="{B671E631-284C-4548-B54C-EFAD186F0F94}" type="pres">
      <dgm:prSet presAssocID="{03D80D38-D4EE-4AFE-8C7A-11518FFC6267}" presName="childText" presStyleLbl="conFgAcc1" presStyleIdx="1" presStyleCnt="4">
        <dgm:presLayoutVars>
          <dgm:bulletEnabled val="1"/>
        </dgm:presLayoutVars>
      </dgm:prSet>
      <dgm:spPr/>
    </dgm:pt>
    <dgm:pt modelId="{929EFCF5-B15D-4E28-B091-6C78BA4B557A}" type="pres">
      <dgm:prSet presAssocID="{2A2C03FB-257C-4211-85CC-124016A23B0B}" presName="spaceBetweenRectangles" presStyleCnt="0"/>
      <dgm:spPr/>
    </dgm:pt>
    <dgm:pt modelId="{C4D79DB4-5FB1-43E2-8377-016DF24EDF36}" type="pres">
      <dgm:prSet presAssocID="{37F18BE6-E2F6-406F-90FC-9A18FEBD67A0}" presName="parentLin" presStyleCnt="0"/>
      <dgm:spPr/>
    </dgm:pt>
    <dgm:pt modelId="{062FD310-530C-42C3-B5F5-DA8C28527D68}" type="pres">
      <dgm:prSet presAssocID="{37F18BE6-E2F6-406F-90FC-9A18FEBD67A0}" presName="parentLeftMargin" presStyleLbl="node1" presStyleIdx="1" presStyleCnt="4"/>
      <dgm:spPr/>
      <dgm:t>
        <a:bodyPr/>
        <a:lstStyle/>
        <a:p>
          <a:endParaRPr lang="es-VE"/>
        </a:p>
      </dgm:t>
    </dgm:pt>
    <dgm:pt modelId="{6FC0176A-58FA-4C9E-802D-6145A4280D9C}" type="pres">
      <dgm:prSet presAssocID="{37F18BE6-E2F6-406F-90FC-9A18FEBD67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448585-7047-45DC-A46C-F23235EB172A}" type="pres">
      <dgm:prSet presAssocID="{37F18BE6-E2F6-406F-90FC-9A18FEBD67A0}" presName="negativeSpace" presStyleCnt="0"/>
      <dgm:spPr/>
    </dgm:pt>
    <dgm:pt modelId="{523B9E1F-6F09-4713-BEB2-C44D13FEA8FE}" type="pres">
      <dgm:prSet presAssocID="{37F18BE6-E2F6-406F-90FC-9A18FEBD67A0}" presName="childText" presStyleLbl="conFgAcc1" presStyleIdx="2" presStyleCnt="4">
        <dgm:presLayoutVars>
          <dgm:bulletEnabled val="1"/>
        </dgm:presLayoutVars>
      </dgm:prSet>
      <dgm:spPr/>
    </dgm:pt>
    <dgm:pt modelId="{9AB6418A-BEB2-492E-9C00-D90003237B42}" type="pres">
      <dgm:prSet presAssocID="{076090BF-04C3-41F3-8D98-6AB86586DA1E}" presName="spaceBetweenRectangles" presStyleCnt="0"/>
      <dgm:spPr/>
    </dgm:pt>
    <dgm:pt modelId="{A5254F0C-87BD-4F8A-82F8-DF801C42823B}" type="pres">
      <dgm:prSet presAssocID="{4E2F9492-9847-4209-977E-2C2A187C2359}" presName="parentLin" presStyleCnt="0"/>
      <dgm:spPr/>
    </dgm:pt>
    <dgm:pt modelId="{B311BFB0-645D-4909-A747-812412A58C5E}" type="pres">
      <dgm:prSet presAssocID="{4E2F9492-9847-4209-977E-2C2A187C2359}" presName="parentLeftMargin" presStyleLbl="node1" presStyleIdx="2" presStyleCnt="4"/>
      <dgm:spPr/>
      <dgm:t>
        <a:bodyPr/>
        <a:lstStyle/>
        <a:p>
          <a:endParaRPr lang="es-VE"/>
        </a:p>
      </dgm:t>
    </dgm:pt>
    <dgm:pt modelId="{4AAD39D6-FCFC-4222-99B8-54B378602291}" type="pres">
      <dgm:prSet presAssocID="{4E2F9492-9847-4209-977E-2C2A187C23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0BF8391-8F83-4C64-9380-E981B1719771}" type="pres">
      <dgm:prSet presAssocID="{4E2F9492-9847-4209-977E-2C2A187C2359}" presName="negativeSpace" presStyleCnt="0"/>
      <dgm:spPr/>
    </dgm:pt>
    <dgm:pt modelId="{5071D071-7644-4B04-8064-E247CE7C8ECE}" type="pres">
      <dgm:prSet presAssocID="{4E2F9492-9847-4209-977E-2C2A187C235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3967A6-27CB-4DE8-BD1B-D1095347D5E5}" type="presOf" srcId="{A63679FB-40EE-407D-8457-36BE68663089}" destId="{15381A2C-BEE9-4B76-BF6B-E7A51574473F}" srcOrd="0" destOrd="0" presId="urn:microsoft.com/office/officeart/2005/8/layout/list1"/>
    <dgm:cxn modelId="{5E5E58D0-4183-4075-BA9C-BAFF11972609}" srcId="{A63679FB-40EE-407D-8457-36BE68663089}" destId="{4E2F9492-9847-4209-977E-2C2A187C2359}" srcOrd="3" destOrd="0" parTransId="{FAE88420-5272-4A0C-BA10-D14323562E85}" sibTransId="{1DB1FEF9-D6CC-4D16-85F9-9255A5DEEA05}"/>
    <dgm:cxn modelId="{63EE89F3-A4A6-451C-B802-93F0B1EC78D0}" type="presOf" srcId="{03D80D38-D4EE-4AFE-8C7A-11518FFC6267}" destId="{D8431101-F636-4892-A980-96D61AA8E5D3}" srcOrd="0" destOrd="0" presId="urn:microsoft.com/office/officeart/2005/8/layout/list1"/>
    <dgm:cxn modelId="{996CE484-CB03-4249-BD93-3026A7600C7D}" type="presOf" srcId="{4E2F9492-9847-4209-977E-2C2A187C2359}" destId="{B311BFB0-645D-4909-A747-812412A58C5E}" srcOrd="0" destOrd="0" presId="urn:microsoft.com/office/officeart/2005/8/layout/list1"/>
    <dgm:cxn modelId="{93C2BFE9-EFC3-4E96-A520-66E23A853F19}" type="presOf" srcId="{37F18BE6-E2F6-406F-90FC-9A18FEBD67A0}" destId="{062FD310-530C-42C3-B5F5-DA8C28527D68}" srcOrd="0" destOrd="0" presId="urn:microsoft.com/office/officeart/2005/8/layout/list1"/>
    <dgm:cxn modelId="{363CF4DD-A34C-4C41-9B33-DABF88F042E6}" type="presOf" srcId="{087A54FF-A11C-4C4B-8C93-4ABAC541C64C}" destId="{16CFC3DD-DF05-40F8-92EA-430BEA7E425F}" srcOrd="0" destOrd="0" presId="urn:microsoft.com/office/officeart/2005/8/layout/list1"/>
    <dgm:cxn modelId="{ADE0D144-1B2C-4339-A0B3-11CB87C63CCA}" srcId="{A63679FB-40EE-407D-8457-36BE68663089}" destId="{37F18BE6-E2F6-406F-90FC-9A18FEBD67A0}" srcOrd="2" destOrd="0" parTransId="{45D8ADAA-3B22-4A39-80A5-E92FECF3FDAC}" sibTransId="{076090BF-04C3-41F3-8D98-6AB86586DA1E}"/>
    <dgm:cxn modelId="{AFA517FD-AF42-4167-8B34-56EDF1BDE3C4}" srcId="{A63679FB-40EE-407D-8457-36BE68663089}" destId="{03D80D38-D4EE-4AFE-8C7A-11518FFC6267}" srcOrd="1" destOrd="0" parTransId="{78DDF789-63E2-4F8F-9A0E-7B0767E77008}" sibTransId="{2A2C03FB-257C-4211-85CC-124016A23B0B}"/>
    <dgm:cxn modelId="{CFC74F68-E3C3-4342-83BD-164EC0DCC2DE}" type="presOf" srcId="{37F18BE6-E2F6-406F-90FC-9A18FEBD67A0}" destId="{6FC0176A-58FA-4C9E-802D-6145A4280D9C}" srcOrd="1" destOrd="0" presId="urn:microsoft.com/office/officeart/2005/8/layout/list1"/>
    <dgm:cxn modelId="{EF952FC6-21F0-4D65-A09B-89BF982B8A25}" type="presOf" srcId="{087A54FF-A11C-4C4B-8C93-4ABAC541C64C}" destId="{2BF2F25B-EA3D-4B56-9074-2DD1B69329C3}" srcOrd="1" destOrd="0" presId="urn:microsoft.com/office/officeart/2005/8/layout/list1"/>
    <dgm:cxn modelId="{FEC6B585-3F4F-413E-83BC-C28229A6C7C2}" srcId="{A63679FB-40EE-407D-8457-36BE68663089}" destId="{087A54FF-A11C-4C4B-8C93-4ABAC541C64C}" srcOrd="0" destOrd="0" parTransId="{7416B578-EFE0-42F0-BDED-95B11C03D9DB}" sibTransId="{C04A0302-159B-402F-AA5E-64647FE8482C}"/>
    <dgm:cxn modelId="{5FC448F4-92D1-4585-A375-FF33D6364ED5}" type="presOf" srcId="{4E2F9492-9847-4209-977E-2C2A187C2359}" destId="{4AAD39D6-FCFC-4222-99B8-54B378602291}" srcOrd="1" destOrd="0" presId="urn:microsoft.com/office/officeart/2005/8/layout/list1"/>
    <dgm:cxn modelId="{C33DB24D-2C40-49F1-B947-C302663D46DB}" type="presOf" srcId="{03D80D38-D4EE-4AFE-8C7A-11518FFC6267}" destId="{86378B77-2CD6-4770-9866-04EB81CE326C}" srcOrd="1" destOrd="0" presId="urn:microsoft.com/office/officeart/2005/8/layout/list1"/>
    <dgm:cxn modelId="{4296649C-1AE9-44B6-8F6B-3EDA1D963A31}" type="presParOf" srcId="{15381A2C-BEE9-4B76-BF6B-E7A51574473F}" destId="{7BB5EBC7-88C5-4887-BFAE-2E9648997E87}" srcOrd="0" destOrd="0" presId="urn:microsoft.com/office/officeart/2005/8/layout/list1"/>
    <dgm:cxn modelId="{9B636B5D-0463-441C-A4EB-56B16D5E6268}" type="presParOf" srcId="{7BB5EBC7-88C5-4887-BFAE-2E9648997E87}" destId="{16CFC3DD-DF05-40F8-92EA-430BEA7E425F}" srcOrd="0" destOrd="0" presId="urn:microsoft.com/office/officeart/2005/8/layout/list1"/>
    <dgm:cxn modelId="{4690DDDC-5C0A-49FF-A23C-5AFE284767EF}" type="presParOf" srcId="{7BB5EBC7-88C5-4887-BFAE-2E9648997E87}" destId="{2BF2F25B-EA3D-4B56-9074-2DD1B69329C3}" srcOrd="1" destOrd="0" presId="urn:microsoft.com/office/officeart/2005/8/layout/list1"/>
    <dgm:cxn modelId="{EF28C354-8EFA-44E4-959A-93A874A4350D}" type="presParOf" srcId="{15381A2C-BEE9-4B76-BF6B-E7A51574473F}" destId="{57E6B83D-4F77-4A1C-B5AF-3B038A501E6B}" srcOrd="1" destOrd="0" presId="urn:microsoft.com/office/officeart/2005/8/layout/list1"/>
    <dgm:cxn modelId="{A6E4B47A-F017-4479-A3A5-8577E86027F4}" type="presParOf" srcId="{15381A2C-BEE9-4B76-BF6B-E7A51574473F}" destId="{0D82BFB4-4AA0-4304-A462-A92AD70AC3B4}" srcOrd="2" destOrd="0" presId="urn:microsoft.com/office/officeart/2005/8/layout/list1"/>
    <dgm:cxn modelId="{22758DF3-72AA-43CF-8FD1-8CE92AB9D9C0}" type="presParOf" srcId="{15381A2C-BEE9-4B76-BF6B-E7A51574473F}" destId="{C402E8AC-FFF7-4C3F-895E-83F70EF6A8B2}" srcOrd="3" destOrd="0" presId="urn:microsoft.com/office/officeart/2005/8/layout/list1"/>
    <dgm:cxn modelId="{08039EF8-3FED-470E-BC3E-F09F5DCA1F0A}" type="presParOf" srcId="{15381A2C-BEE9-4B76-BF6B-E7A51574473F}" destId="{5AD5E982-E9A5-4F06-AFC4-8CDEF6CCED87}" srcOrd="4" destOrd="0" presId="urn:microsoft.com/office/officeart/2005/8/layout/list1"/>
    <dgm:cxn modelId="{472F90F0-F79C-410A-8068-9BA60F2EBCB1}" type="presParOf" srcId="{5AD5E982-E9A5-4F06-AFC4-8CDEF6CCED87}" destId="{D8431101-F636-4892-A980-96D61AA8E5D3}" srcOrd="0" destOrd="0" presId="urn:microsoft.com/office/officeart/2005/8/layout/list1"/>
    <dgm:cxn modelId="{167C8536-E730-445D-AD55-CFEE7C3EEA7B}" type="presParOf" srcId="{5AD5E982-E9A5-4F06-AFC4-8CDEF6CCED87}" destId="{86378B77-2CD6-4770-9866-04EB81CE326C}" srcOrd="1" destOrd="0" presId="urn:microsoft.com/office/officeart/2005/8/layout/list1"/>
    <dgm:cxn modelId="{9918737D-0FEB-4D57-A335-A57187E5462A}" type="presParOf" srcId="{15381A2C-BEE9-4B76-BF6B-E7A51574473F}" destId="{23BCD228-2016-4340-A56C-7D648EF2DB55}" srcOrd="5" destOrd="0" presId="urn:microsoft.com/office/officeart/2005/8/layout/list1"/>
    <dgm:cxn modelId="{2B78CB56-0393-4704-8EF7-42A5639968A2}" type="presParOf" srcId="{15381A2C-BEE9-4B76-BF6B-E7A51574473F}" destId="{B671E631-284C-4548-B54C-EFAD186F0F94}" srcOrd="6" destOrd="0" presId="urn:microsoft.com/office/officeart/2005/8/layout/list1"/>
    <dgm:cxn modelId="{646CCF94-3BC7-4DD6-B4DD-564943B90E5E}" type="presParOf" srcId="{15381A2C-BEE9-4B76-BF6B-E7A51574473F}" destId="{929EFCF5-B15D-4E28-B091-6C78BA4B557A}" srcOrd="7" destOrd="0" presId="urn:microsoft.com/office/officeart/2005/8/layout/list1"/>
    <dgm:cxn modelId="{20586CE2-2CC3-466E-872C-277CCC116C29}" type="presParOf" srcId="{15381A2C-BEE9-4B76-BF6B-E7A51574473F}" destId="{C4D79DB4-5FB1-43E2-8377-016DF24EDF36}" srcOrd="8" destOrd="0" presId="urn:microsoft.com/office/officeart/2005/8/layout/list1"/>
    <dgm:cxn modelId="{8911E891-F7EA-4AAD-9EB7-48462E6A0055}" type="presParOf" srcId="{C4D79DB4-5FB1-43E2-8377-016DF24EDF36}" destId="{062FD310-530C-42C3-B5F5-DA8C28527D68}" srcOrd="0" destOrd="0" presId="urn:microsoft.com/office/officeart/2005/8/layout/list1"/>
    <dgm:cxn modelId="{2DFE4B5C-0FAE-46D3-B147-73E92B068E9B}" type="presParOf" srcId="{C4D79DB4-5FB1-43E2-8377-016DF24EDF36}" destId="{6FC0176A-58FA-4C9E-802D-6145A4280D9C}" srcOrd="1" destOrd="0" presId="urn:microsoft.com/office/officeart/2005/8/layout/list1"/>
    <dgm:cxn modelId="{8DD522C9-4E6A-4680-BFB5-1297C0095647}" type="presParOf" srcId="{15381A2C-BEE9-4B76-BF6B-E7A51574473F}" destId="{86448585-7047-45DC-A46C-F23235EB172A}" srcOrd="9" destOrd="0" presId="urn:microsoft.com/office/officeart/2005/8/layout/list1"/>
    <dgm:cxn modelId="{1E248385-4A41-4E47-9830-C9081C682AB0}" type="presParOf" srcId="{15381A2C-BEE9-4B76-BF6B-E7A51574473F}" destId="{523B9E1F-6F09-4713-BEB2-C44D13FEA8FE}" srcOrd="10" destOrd="0" presId="urn:microsoft.com/office/officeart/2005/8/layout/list1"/>
    <dgm:cxn modelId="{5E30EB92-6A0E-4669-810B-7B1022E9DF36}" type="presParOf" srcId="{15381A2C-BEE9-4B76-BF6B-E7A51574473F}" destId="{9AB6418A-BEB2-492E-9C00-D90003237B42}" srcOrd="11" destOrd="0" presId="urn:microsoft.com/office/officeart/2005/8/layout/list1"/>
    <dgm:cxn modelId="{FC16F8D9-7F72-4799-B7F9-85CE2F80FAAD}" type="presParOf" srcId="{15381A2C-BEE9-4B76-BF6B-E7A51574473F}" destId="{A5254F0C-87BD-4F8A-82F8-DF801C42823B}" srcOrd="12" destOrd="0" presId="urn:microsoft.com/office/officeart/2005/8/layout/list1"/>
    <dgm:cxn modelId="{AC3437B7-1295-4B66-8B1F-EA3DC768A065}" type="presParOf" srcId="{A5254F0C-87BD-4F8A-82F8-DF801C42823B}" destId="{B311BFB0-645D-4909-A747-812412A58C5E}" srcOrd="0" destOrd="0" presId="urn:microsoft.com/office/officeart/2005/8/layout/list1"/>
    <dgm:cxn modelId="{74CBF8B2-61E2-4899-9262-409DDECBF9C3}" type="presParOf" srcId="{A5254F0C-87BD-4F8A-82F8-DF801C42823B}" destId="{4AAD39D6-FCFC-4222-99B8-54B378602291}" srcOrd="1" destOrd="0" presId="urn:microsoft.com/office/officeart/2005/8/layout/list1"/>
    <dgm:cxn modelId="{3E5AA367-9140-4B40-A4E7-0066D5A50585}" type="presParOf" srcId="{15381A2C-BEE9-4B76-BF6B-E7A51574473F}" destId="{10BF8391-8F83-4C64-9380-E981B1719771}" srcOrd="13" destOrd="0" presId="urn:microsoft.com/office/officeart/2005/8/layout/list1"/>
    <dgm:cxn modelId="{EACE4627-4FC9-4816-82DD-C1D2936C5A32}" type="presParOf" srcId="{15381A2C-BEE9-4B76-BF6B-E7A51574473F}" destId="{5071D071-7644-4B04-8064-E247CE7C8E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674126-B465-415F-BEEF-767D56BA0E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91BF3E98-8306-4171-8C65-83E317A47983}">
      <dgm:prSet phldrT="[Texto]" custT="1"/>
      <dgm:spPr/>
      <dgm:t>
        <a:bodyPr/>
        <a:lstStyle/>
        <a:p>
          <a:r>
            <a:rPr lang="es-V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Cambio Climático </a:t>
          </a:r>
          <a:endParaRPr lang="es-VE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2A17C-5080-4EE5-9A4B-1EC62165C0B2}" type="parTrans" cxnId="{47FBA5FC-0609-43D3-B082-2F3189F3B32D}">
      <dgm:prSet/>
      <dgm:spPr/>
      <dgm:t>
        <a:bodyPr/>
        <a:lstStyle/>
        <a:p>
          <a:endParaRPr lang="es-VE"/>
        </a:p>
      </dgm:t>
    </dgm:pt>
    <dgm:pt modelId="{011C7B5A-9A7A-4584-AAC0-F6CC15966605}" type="sibTrans" cxnId="{47FBA5FC-0609-43D3-B082-2F3189F3B32D}">
      <dgm:prSet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VE"/>
        </a:p>
      </dgm:t>
    </dgm:pt>
    <dgm:pt modelId="{B5D378B4-3388-474B-89B6-8779978B59E4}">
      <dgm:prSet phldrT="[Texto]" custT="1"/>
      <dgm:spPr/>
      <dgm:t>
        <a:bodyPr/>
        <a:lstStyle/>
        <a:p>
          <a:r>
            <a:rPr lang="es-V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Agua y Saneamiento</a:t>
          </a:r>
          <a:endParaRPr lang="es-VE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B30F2-26C1-4BB1-B9EC-1739B257D5E1}" type="parTrans" cxnId="{4C249648-DCA7-4407-9CBF-C0C2E58DCE04}">
      <dgm:prSet/>
      <dgm:spPr/>
      <dgm:t>
        <a:bodyPr/>
        <a:lstStyle/>
        <a:p>
          <a:endParaRPr lang="es-VE"/>
        </a:p>
      </dgm:t>
    </dgm:pt>
    <dgm:pt modelId="{A8323705-1990-473A-96F8-08020867A2ED}" type="sibTrans" cxnId="{4C249648-DCA7-4407-9CBF-C0C2E58DCE04}">
      <dgm:prSet custT="1"/>
      <dgm:spPr/>
      <dgm:t>
        <a:bodyPr/>
        <a:lstStyle/>
        <a:p>
          <a:r>
            <a:rPr lang="es-V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 Público Urbano </a:t>
          </a:r>
        </a:p>
        <a:p>
          <a:endParaRPr lang="es-VE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1BDC3-2D65-4C89-886C-63554E08FD65}">
      <dgm:prSet phldrT="[Texto]" custT="1"/>
      <dgm:spPr/>
      <dgm:t>
        <a:bodyPr/>
        <a:lstStyle/>
        <a:p>
          <a:r>
            <a:rPr lang="es-V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Ciudades Sostenibles  </a:t>
          </a:r>
        </a:p>
        <a:p>
          <a:endParaRPr lang="es-VE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371FF-D698-4D4C-AED9-99387330414D}" type="parTrans" cxnId="{25D03EBA-0523-453F-A64E-5F888CD19F8C}">
      <dgm:prSet/>
      <dgm:spPr/>
      <dgm:t>
        <a:bodyPr/>
        <a:lstStyle/>
        <a:p>
          <a:endParaRPr lang="es-VE"/>
        </a:p>
      </dgm:t>
    </dgm:pt>
    <dgm:pt modelId="{4A9057E4-8CA6-4E92-AA88-865822F6FA66}" type="sibTrans" cxnId="{25D03EBA-0523-453F-A64E-5F888CD19F8C}">
      <dgm:prSet/>
      <dgm:spPr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VE" b="1" dirty="0" smtClean="0">
              <a:solidFill>
                <a:srgbClr val="005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 Sostenible </a:t>
          </a:r>
        </a:p>
        <a:p>
          <a:endParaRPr lang="es-VE" b="1" dirty="0">
            <a:solidFill>
              <a:srgbClr val="00568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73F9C3-C6FF-4440-B823-3E1A6C3C218D}" type="pres">
      <dgm:prSet presAssocID="{64674126-B465-415F-BEEF-767D56BA0E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6B15D133-B14B-4ADC-AC4D-BB5322D12455}" type="pres">
      <dgm:prSet presAssocID="{91BF3E98-8306-4171-8C65-83E317A47983}" presName="composite" presStyleCnt="0"/>
      <dgm:spPr/>
    </dgm:pt>
    <dgm:pt modelId="{82B807F4-6076-450E-9496-E58D5253D441}" type="pres">
      <dgm:prSet presAssocID="{91BF3E98-8306-4171-8C65-83E317A4798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D18C98D-1B23-4E1A-8831-70BFDE759A10}" type="pres">
      <dgm:prSet presAssocID="{91BF3E98-8306-4171-8C65-83E317A4798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0442F43-6D6B-46D8-A181-BEAFF26362D8}" type="pres">
      <dgm:prSet presAssocID="{91BF3E98-8306-4171-8C65-83E317A47983}" presName="BalanceSpacing" presStyleCnt="0"/>
      <dgm:spPr/>
    </dgm:pt>
    <dgm:pt modelId="{4F3D466D-2D01-4029-9C82-74883DCE9EF4}" type="pres">
      <dgm:prSet presAssocID="{91BF3E98-8306-4171-8C65-83E317A47983}" presName="BalanceSpacing1" presStyleCnt="0"/>
      <dgm:spPr/>
    </dgm:pt>
    <dgm:pt modelId="{FF3C0905-58CA-4CD6-89D9-9CC9AE7D5277}" type="pres">
      <dgm:prSet presAssocID="{011C7B5A-9A7A-4584-AAC0-F6CC15966605}" presName="Accent1Text" presStyleLbl="node1" presStyleIdx="1" presStyleCnt="6"/>
      <dgm:spPr/>
      <dgm:t>
        <a:bodyPr/>
        <a:lstStyle/>
        <a:p>
          <a:endParaRPr lang="es-VE"/>
        </a:p>
      </dgm:t>
    </dgm:pt>
    <dgm:pt modelId="{BFE4398C-29FA-4020-BDB8-6B9A1A695647}" type="pres">
      <dgm:prSet presAssocID="{011C7B5A-9A7A-4584-AAC0-F6CC15966605}" presName="spaceBetweenRectangles" presStyleCnt="0"/>
      <dgm:spPr/>
    </dgm:pt>
    <dgm:pt modelId="{9C4F5A21-0E1C-4D94-9FF5-263B632F9AD5}" type="pres">
      <dgm:prSet presAssocID="{B5D378B4-3388-474B-89B6-8779978B59E4}" presName="composite" presStyleCnt="0"/>
      <dgm:spPr/>
    </dgm:pt>
    <dgm:pt modelId="{6FEC59CB-482D-4BB7-B1F7-1E05BF9CCF7A}" type="pres">
      <dgm:prSet presAssocID="{B5D378B4-3388-474B-89B6-8779978B59E4}" presName="Parent1" presStyleLbl="node1" presStyleIdx="2" presStyleCnt="6" custScaleX="131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4A7938-CD4E-4F4B-AA92-03BDD7BF46FF}" type="pres">
      <dgm:prSet presAssocID="{B5D378B4-3388-474B-89B6-8779978B59E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95691B5-E35A-47F2-9A3F-3152238E0E94}" type="pres">
      <dgm:prSet presAssocID="{B5D378B4-3388-474B-89B6-8779978B59E4}" presName="BalanceSpacing" presStyleCnt="0"/>
      <dgm:spPr/>
    </dgm:pt>
    <dgm:pt modelId="{62A88C61-D285-489D-BC12-72CB913D92BF}" type="pres">
      <dgm:prSet presAssocID="{B5D378B4-3388-474B-89B6-8779978B59E4}" presName="BalanceSpacing1" presStyleCnt="0"/>
      <dgm:spPr/>
    </dgm:pt>
    <dgm:pt modelId="{64ACDA28-DB51-4F4E-9F8D-A7DDB6481604}" type="pres">
      <dgm:prSet presAssocID="{A8323705-1990-473A-96F8-08020867A2ED}" presName="Accent1Text" presStyleLbl="node1" presStyleIdx="3" presStyleCnt="6"/>
      <dgm:spPr/>
      <dgm:t>
        <a:bodyPr/>
        <a:lstStyle/>
        <a:p>
          <a:endParaRPr lang="es-VE"/>
        </a:p>
      </dgm:t>
    </dgm:pt>
    <dgm:pt modelId="{25D80F6C-CDC7-4B12-84F5-C3F3628C06DC}" type="pres">
      <dgm:prSet presAssocID="{A8323705-1990-473A-96F8-08020867A2ED}" presName="spaceBetweenRectangles" presStyleCnt="0"/>
      <dgm:spPr/>
    </dgm:pt>
    <dgm:pt modelId="{A82044AD-C6CA-4EEB-9A38-47A38DDDB48A}" type="pres">
      <dgm:prSet presAssocID="{1471BDC3-2D65-4C89-886C-63554E08FD65}" presName="composite" presStyleCnt="0"/>
      <dgm:spPr/>
    </dgm:pt>
    <dgm:pt modelId="{E9AA7FB3-4B4F-46EC-AAD8-95E6EB04BD9B}" type="pres">
      <dgm:prSet presAssocID="{1471BDC3-2D65-4C89-886C-63554E08FD65}" presName="Parent1" presStyleLbl="node1" presStyleIdx="4" presStyleCnt="6" custScaleX="1124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1DAE335-85D6-4091-8126-D3703AF431EB}" type="pres">
      <dgm:prSet presAssocID="{1471BDC3-2D65-4C89-886C-63554E08FD6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D7746F-85F2-4282-A2A8-1986EB7C939F}" type="pres">
      <dgm:prSet presAssocID="{1471BDC3-2D65-4C89-886C-63554E08FD65}" presName="BalanceSpacing" presStyleCnt="0"/>
      <dgm:spPr/>
    </dgm:pt>
    <dgm:pt modelId="{64134E0E-A866-4DFC-A0C6-615B86914E0D}" type="pres">
      <dgm:prSet presAssocID="{1471BDC3-2D65-4C89-886C-63554E08FD65}" presName="BalanceSpacing1" presStyleCnt="0"/>
      <dgm:spPr/>
    </dgm:pt>
    <dgm:pt modelId="{A21514AE-2440-4FA3-93F5-0896C2176ED0}" type="pres">
      <dgm:prSet presAssocID="{4A9057E4-8CA6-4E92-AA88-865822F6FA66}" presName="Accent1Text" presStyleLbl="node1" presStyleIdx="5" presStyleCnt="6" custLinFactNeighborX="1671" custLinFactNeighborY="33"/>
      <dgm:spPr/>
      <dgm:t>
        <a:bodyPr/>
        <a:lstStyle/>
        <a:p>
          <a:endParaRPr lang="es-VE"/>
        </a:p>
      </dgm:t>
    </dgm:pt>
  </dgm:ptLst>
  <dgm:cxnLst>
    <dgm:cxn modelId="{898B225E-3752-4226-8065-1817DB5C76BB}" type="presOf" srcId="{4A9057E4-8CA6-4E92-AA88-865822F6FA66}" destId="{A21514AE-2440-4FA3-93F5-0896C2176ED0}" srcOrd="0" destOrd="0" presId="urn:microsoft.com/office/officeart/2008/layout/AlternatingHexagons"/>
    <dgm:cxn modelId="{AB9F2527-B897-46A1-A4CC-CD37DFA04875}" type="presOf" srcId="{1471BDC3-2D65-4C89-886C-63554E08FD65}" destId="{E9AA7FB3-4B4F-46EC-AAD8-95E6EB04BD9B}" srcOrd="0" destOrd="0" presId="urn:microsoft.com/office/officeart/2008/layout/AlternatingHexagons"/>
    <dgm:cxn modelId="{1C486871-E896-481F-A70C-3186FDBE22D6}" type="presOf" srcId="{91BF3E98-8306-4171-8C65-83E317A47983}" destId="{82B807F4-6076-450E-9496-E58D5253D441}" srcOrd="0" destOrd="0" presId="urn:microsoft.com/office/officeart/2008/layout/AlternatingHexagons"/>
    <dgm:cxn modelId="{47FBA5FC-0609-43D3-B082-2F3189F3B32D}" srcId="{64674126-B465-415F-BEEF-767D56BA0E04}" destId="{91BF3E98-8306-4171-8C65-83E317A47983}" srcOrd="0" destOrd="0" parTransId="{BB02A17C-5080-4EE5-9A4B-1EC62165C0B2}" sibTransId="{011C7B5A-9A7A-4584-AAC0-F6CC15966605}"/>
    <dgm:cxn modelId="{9CE26388-B02E-4271-89BB-FDE60E90471B}" type="presOf" srcId="{A8323705-1990-473A-96F8-08020867A2ED}" destId="{64ACDA28-DB51-4F4E-9F8D-A7DDB6481604}" srcOrd="0" destOrd="0" presId="urn:microsoft.com/office/officeart/2008/layout/AlternatingHexagons"/>
    <dgm:cxn modelId="{79C09C42-78D9-4189-B5DB-B6F89B716AB7}" type="presOf" srcId="{64674126-B465-415F-BEEF-767D56BA0E04}" destId="{3873F9C3-C6FF-4440-B823-3E1A6C3C218D}" srcOrd="0" destOrd="0" presId="urn:microsoft.com/office/officeart/2008/layout/AlternatingHexagons"/>
    <dgm:cxn modelId="{5DEE7F4A-7EEF-4C0A-A770-29025D0C4883}" type="presOf" srcId="{B5D378B4-3388-474B-89B6-8779978B59E4}" destId="{6FEC59CB-482D-4BB7-B1F7-1E05BF9CCF7A}" srcOrd="0" destOrd="0" presId="urn:microsoft.com/office/officeart/2008/layout/AlternatingHexagons"/>
    <dgm:cxn modelId="{4C249648-DCA7-4407-9CBF-C0C2E58DCE04}" srcId="{64674126-B465-415F-BEEF-767D56BA0E04}" destId="{B5D378B4-3388-474B-89B6-8779978B59E4}" srcOrd="1" destOrd="0" parTransId="{016B30F2-26C1-4BB1-B9EC-1739B257D5E1}" sibTransId="{A8323705-1990-473A-96F8-08020867A2ED}"/>
    <dgm:cxn modelId="{25D03EBA-0523-453F-A64E-5F888CD19F8C}" srcId="{64674126-B465-415F-BEEF-767D56BA0E04}" destId="{1471BDC3-2D65-4C89-886C-63554E08FD65}" srcOrd="2" destOrd="0" parTransId="{DCB371FF-D698-4D4C-AED9-99387330414D}" sibTransId="{4A9057E4-8CA6-4E92-AA88-865822F6FA66}"/>
    <dgm:cxn modelId="{F5E629AC-9136-438C-8A51-E350751CF98D}" type="presOf" srcId="{011C7B5A-9A7A-4584-AAC0-F6CC15966605}" destId="{FF3C0905-58CA-4CD6-89D9-9CC9AE7D5277}" srcOrd="0" destOrd="0" presId="urn:microsoft.com/office/officeart/2008/layout/AlternatingHexagons"/>
    <dgm:cxn modelId="{2CFEE98F-C68E-42AB-8EB9-68A443D0F61F}" type="presParOf" srcId="{3873F9C3-C6FF-4440-B823-3E1A6C3C218D}" destId="{6B15D133-B14B-4ADC-AC4D-BB5322D12455}" srcOrd="0" destOrd="0" presId="urn:microsoft.com/office/officeart/2008/layout/AlternatingHexagons"/>
    <dgm:cxn modelId="{4322FAD3-DD37-4563-A924-4F2CFC70B359}" type="presParOf" srcId="{6B15D133-B14B-4ADC-AC4D-BB5322D12455}" destId="{82B807F4-6076-450E-9496-E58D5253D441}" srcOrd="0" destOrd="0" presId="urn:microsoft.com/office/officeart/2008/layout/AlternatingHexagons"/>
    <dgm:cxn modelId="{369CB9ED-9BFE-4E87-99DD-74E882E4D32F}" type="presParOf" srcId="{6B15D133-B14B-4ADC-AC4D-BB5322D12455}" destId="{8D18C98D-1B23-4E1A-8831-70BFDE759A10}" srcOrd="1" destOrd="0" presId="urn:microsoft.com/office/officeart/2008/layout/AlternatingHexagons"/>
    <dgm:cxn modelId="{13EAA178-D123-4A2C-AF9E-8DAFB9F40E3A}" type="presParOf" srcId="{6B15D133-B14B-4ADC-AC4D-BB5322D12455}" destId="{90442F43-6D6B-46D8-A181-BEAFF26362D8}" srcOrd="2" destOrd="0" presId="urn:microsoft.com/office/officeart/2008/layout/AlternatingHexagons"/>
    <dgm:cxn modelId="{ED07A18D-3F8A-43E1-8575-3ED741ABB77A}" type="presParOf" srcId="{6B15D133-B14B-4ADC-AC4D-BB5322D12455}" destId="{4F3D466D-2D01-4029-9C82-74883DCE9EF4}" srcOrd="3" destOrd="0" presId="urn:microsoft.com/office/officeart/2008/layout/AlternatingHexagons"/>
    <dgm:cxn modelId="{EC88D9B4-341F-417D-9CD3-965FB6C78DE6}" type="presParOf" srcId="{6B15D133-B14B-4ADC-AC4D-BB5322D12455}" destId="{FF3C0905-58CA-4CD6-89D9-9CC9AE7D5277}" srcOrd="4" destOrd="0" presId="urn:microsoft.com/office/officeart/2008/layout/AlternatingHexagons"/>
    <dgm:cxn modelId="{D3FA0411-4A0F-4DD3-A68C-969996258834}" type="presParOf" srcId="{3873F9C3-C6FF-4440-B823-3E1A6C3C218D}" destId="{BFE4398C-29FA-4020-BDB8-6B9A1A695647}" srcOrd="1" destOrd="0" presId="urn:microsoft.com/office/officeart/2008/layout/AlternatingHexagons"/>
    <dgm:cxn modelId="{E625ABBF-7214-4503-86B1-F2EFC267CC06}" type="presParOf" srcId="{3873F9C3-C6FF-4440-B823-3E1A6C3C218D}" destId="{9C4F5A21-0E1C-4D94-9FF5-263B632F9AD5}" srcOrd="2" destOrd="0" presId="urn:microsoft.com/office/officeart/2008/layout/AlternatingHexagons"/>
    <dgm:cxn modelId="{A507D82D-0D9B-4CB0-9837-891A0E66319F}" type="presParOf" srcId="{9C4F5A21-0E1C-4D94-9FF5-263B632F9AD5}" destId="{6FEC59CB-482D-4BB7-B1F7-1E05BF9CCF7A}" srcOrd="0" destOrd="0" presId="urn:microsoft.com/office/officeart/2008/layout/AlternatingHexagons"/>
    <dgm:cxn modelId="{4ED9EC48-8721-4A61-A41C-672E03FDFAB4}" type="presParOf" srcId="{9C4F5A21-0E1C-4D94-9FF5-263B632F9AD5}" destId="{D54A7938-CD4E-4F4B-AA92-03BDD7BF46FF}" srcOrd="1" destOrd="0" presId="urn:microsoft.com/office/officeart/2008/layout/AlternatingHexagons"/>
    <dgm:cxn modelId="{37D8D64C-ADC0-45FA-A439-C5DF158F39A2}" type="presParOf" srcId="{9C4F5A21-0E1C-4D94-9FF5-263B632F9AD5}" destId="{495691B5-E35A-47F2-9A3F-3152238E0E94}" srcOrd="2" destOrd="0" presId="urn:microsoft.com/office/officeart/2008/layout/AlternatingHexagons"/>
    <dgm:cxn modelId="{4A07C765-4B57-46B5-9B32-052BB51E7C50}" type="presParOf" srcId="{9C4F5A21-0E1C-4D94-9FF5-263B632F9AD5}" destId="{62A88C61-D285-489D-BC12-72CB913D92BF}" srcOrd="3" destOrd="0" presId="urn:microsoft.com/office/officeart/2008/layout/AlternatingHexagons"/>
    <dgm:cxn modelId="{DCA6FB84-7D89-49F3-9F7B-1E8962521DEA}" type="presParOf" srcId="{9C4F5A21-0E1C-4D94-9FF5-263B632F9AD5}" destId="{64ACDA28-DB51-4F4E-9F8D-A7DDB6481604}" srcOrd="4" destOrd="0" presId="urn:microsoft.com/office/officeart/2008/layout/AlternatingHexagons"/>
    <dgm:cxn modelId="{C1577FEE-830D-41F8-AC0D-8EA1DCA65461}" type="presParOf" srcId="{3873F9C3-C6FF-4440-B823-3E1A6C3C218D}" destId="{25D80F6C-CDC7-4B12-84F5-C3F3628C06DC}" srcOrd="3" destOrd="0" presId="urn:microsoft.com/office/officeart/2008/layout/AlternatingHexagons"/>
    <dgm:cxn modelId="{FBB6424A-1685-4965-837E-35B22BF7BC2D}" type="presParOf" srcId="{3873F9C3-C6FF-4440-B823-3E1A6C3C218D}" destId="{A82044AD-C6CA-4EEB-9A38-47A38DDDB48A}" srcOrd="4" destOrd="0" presId="urn:microsoft.com/office/officeart/2008/layout/AlternatingHexagons"/>
    <dgm:cxn modelId="{0452599A-4ECF-41D6-8B9E-F8C2634A8E8E}" type="presParOf" srcId="{A82044AD-C6CA-4EEB-9A38-47A38DDDB48A}" destId="{E9AA7FB3-4B4F-46EC-AAD8-95E6EB04BD9B}" srcOrd="0" destOrd="0" presId="urn:microsoft.com/office/officeart/2008/layout/AlternatingHexagons"/>
    <dgm:cxn modelId="{A8488BA1-F02D-41E2-AD84-9C84303BD390}" type="presParOf" srcId="{A82044AD-C6CA-4EEB-9A38-47A38DDDB48A}" destId="{91DAE335-85D6-4091-8126-D3703AF431EB}" srcOrd="1" destOrd="0" presId="urn:microsoft.com/office/officeart/2008/layout/AlternatingHexagons"/>
    <dgm:cxn modelId="{6BA03272-3511-4D23-9C39-A25C25FF2D95}" type="presParOf" srcId="{A82044AD-C6CA-4EEB-9A38-47A38DDDB48A}" destId="{86D7746F-85F2-4282-A2A8-1986EB7C939F}" srcOrd="2" destOrd="0" presId="urn:microsoft.com/office/officeart/2008/layout/AlternatingHexagons"/>
    <dgm:cxn modelId="{21F61819-A882-4AAE-B496-77F5297234CF}" type="presParOf" srcId="{A82044AD-C6CA-4EEB-9A38-47A38DDDB48A}" destId="{64134E0E-A866-4DFC-A0C6-615B86914E0D}" srcOrd="3" destOrd="0" presId="urn:microsoft.com/office/officeart/2008/layout/AlternatingHexagons"/>
    <dgm:cxn modelId="{1DD049DD-8F08-49A4-8ADF-BBE7277E9567}" type="presParOf" srcId="{A82044AD-C6CA-4EEB-9A38-47A38DDDB48A}" destId="{A21514AE-2440-4FA3-93F5-0896C2176ED0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3B6090-886B-4ABD-A344-82197513276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41D3F14-C2B0-4BBF-AC84-461969DEDA65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effectLst/>
            </a:rPr>
            <a:t>23 Proyectos</a:t>
          </a:r>
          <a:endParaRPr lang="es-VE" dirty="0">
            <a:solidFill>
              <a:srgbClr val="002060"/>
            </a:solidFill>
            <a:effectLst/>
          </a:endParaRPr>
        </a:p>
      </dgm:t>
    </dgm:pt>
    <dgm:pt modelId="{1C04CD63-4ADF-4B39-9869-915B9BFD6A7F}" type="parTrans" cxnId="{62E29463-8025-4799-AC59-C754CCE74F7B}">
      <dgm:prSet/>
      <dgm:spPr/>
      <dgm:t>
        <a:bodyPr/>
        <a:lstStyle/>
        <a:p>
          <a:endParaRPr lang="es-VE"/>
        </a:p>
      </dgm:t>
    </dgm:pt>
    <dgm:pt modelId="{2578B2CA-FA0B-42DB-9AA7-80C7B48E2C02}" type="sibTrans" cxnId="{62E29463-8025-4799-AC59-C754CCE74F7B}">
      <dgm:prSet/>
      <dgm:spPr/>
      <dgm:t>
        <a:bodyPr/>
        <a:lstStyle/>
        <a:p>
          <a:endParaRPr lang="es-VE"/>
        </a:p>
      </dgm:t>
    </dgm:pt>
    <dgm:pt modelId="{7D517E45-D5A8-4EF3-8C9B-1679CDFDED78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effectLst/>
            </a:rPr>
            <a:t>64 Consultores</a:t>
          </a:r>
          <a:endParaRPr lang="es-VE" dirty="0">
            <a:solidFill>
              <a:srgbClr val="002060"/>
            </a:solidFill>
            <a:effectLst/>
          </a:endParaRPr>
        </a:p>
      </dgm:t>
    </dgm:pt>
    <dgm:pt modelId="{CE919D81-3530-4024-84FE-1A435930AEC7}" type="parTrans" cxnId="{FE2E79A3-9ECF-442D-8569-5FC0AA47EECA}">
      <dgm:prSet/>
      <dgm:spPr/>
      <dgm:t>
        <a:bodyPr/>
        <a:lstStyle/>
        <a:p>
          <a:endParaRPr lang="es-VE"/>
        </a:p>
      </dgm:t>
    </dgm:pt>
    <dgm:pt modelId="{5432B0EB-B588-46D5-A0DA-8079FA8131E0}" type="sibTrans" cxnId="{FE2E79A3-9ECF-442D-8569-5FC0AA47EECA}">
      <dgm:prSet/>
      <dgm:spPr/>
      <dgm:t>
        <a:bodyPr/>
        <a:lstStyle/>
        <a:p>
          <a:endParaRPr lang="es-VE"/>
        </a:p>
      </dgm:t>
    </dgm:pt>
    <dgm:pt modelId="{1D273ACE-2432-44ED-9F01-5E56180CAB65}">
      <dgm:prSet phldrT="[Texto]"/>
      <dgm:spPr/>
      <dgm:t>
        <a:bodyPr/>
        <a:lstStyle/>
        <a:p>
          <a:r>
            <a:rPr lang="es-PE" dirty="0" smtClean="0">
              <a:solidFill>
                <a:srgbClr val="002060"/>
              </a:solidFill>
              <a:effectLst/>
            </a:rPr>
            <a:t>21 Estudios </a:t>
          </a:r>
          <a:endParaRPr lang="es-VE" dirty="0">
            <a:solidFill>
              <a:srgbClr val="002060"/>
            </a:solidFill>
            <a:effectLst/>
          </a:endParaRPr>
        </a:p>
      </dgm:t>
    </dgm:pt>
    <dgm:pt modelId="{C54DA116-4933-4EEC-A636-601168E98A58}" type="parTrans" cxnId="{F1341A14-E4D4-4266-9669-FD8CE43C481E}">
      <dgm:prSet/>
      <dgm:spPr/>
      <dgm:t>
        <a:bodyPr/>
        <a:lstStyle/>
        <a:p>
          <a:endParaRPr lang="es-VE"/>
        </a:p>
      </dgm:t>
    </dgm:pt>
    <dgm:pt modelId="{E4F7312A-28DE-477D-BD79-32F2AB6FB641}" type="sibTrans" cxnId="{F1341A14-E4D4-4266-9669-FD8CE43C481E}">
      <dgm:prSet/>
      <dgm:spPr/>
      <dgm:t>
        <a:bodyPr/>
        <a:lstStyle/>
        <a:p>
          <a:endParaRPr lang="es-VE"/>
        </a:p>
      </dgm:t>
    </dgm:pt>
    <dgm:pt modelId="{CAFD4FF1-B6D0-43D0-919B-9F631133B674}" type="pres">
      <dgm:prSet presAssocID="{A53B6090-886B-4ABD-A344-8219751327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32C0ADB0-EEDD-4F52-B3C2-BCFD0ED95A4F}" type="pres">
      <dgm:prSet presAssocID="{941D3F14-C2B0-4BBF-AC84-461969DEDA65}" presName="Accent1" presStyleCnt="0"/>
      <dgm:spPr/>
    </dgm:pt>
    <dgm:pt modelId="{C8E9A780-138F-4B48-AC41-2627FB76C969}" type="pres">
      <dgm:prSet presAssocID="{941D3F14-C2B0-4BBF-AC84-461969DEDA65}" presName="Accent" presStyleLbl="node1" presStyleIdx="0" presStyleCnt="3" custLinFactNeighborX="-2832"/>
      <dgm:spPr/>
    </dgm:pt>
    <dgm:pt modelId="{706EEFF1-902B-40CE-87EA-EB5748BD3B20}" type="pres">
      <dgm:prSet presAssocID="{941D3F14-C2B0-4BBF-AC84-461969DEDA6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D925545-5396-4AC3-8A8E-0600B24D28DB}" type="pres">
      <dgm:prSet presAssocID="{7D517E45-D5A8-4EF3-8C9B-1679CDFDED78}" presName="Accent2" presStyleCnt="0"/>
      <dgm:spPr/>
    </dgm:pt>
    <dgm:pt modelId="{4C88CAD4-0AB1-44EC-998B-FA0CD956F16B}" type="pres">
      <dgm:prSet presAssocID="{7D517E45-D5A8-4EF3-8C9B-1679CDFDED78}" presName="Accent" presStyleLbl="node1" presStyleIdx="1" presStyleCnt="3"/>
      <dgm:spPr/>
    </dgm:pt>
    <dgm:pt modelId="{DEABAB3D-9B05-4DAA-B90C-ACC7D248B8A7}" type="pres">
      <dgm:prSet presAssocID="{7D517E45-D5A8-4EF3-8C9B-1679CDFDED7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EB40947-0C10-4146-95A4-CBB463235FE8}" type="pres">
      <dgm:prSet presAssocID="{1D273ACE-2432-44ED-9F01-5E56180CAB65}" presName="Accent3" presStyleCnt="0"/>
      <dgm:spPr/>
    </dgm:pt>
    <dgm:pt modelId="{DEFD5179-0320-4CFF-B09E-2F337254B6E3}" type="pres">
      <dgm:prSet presAssocID="{1D273ACE-2432-44ED-9F01-5E56180CAB65}" presName="Accent" presStyleLbl="node1" presStyleIdx="2" presStyleCnt="3"/>
      <dgm:spPr/>
    </dgm:pt>
    <dgm:pt modelId="{C5E1A5E9-AD40-4966-AC58-5EFBC8EFAA70}" type="pres">
      <dgm:prSet presAssocID="{1D273ACE-2432-44ED-9F01-5E56180CAB6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1341A14-E4D4-4266-9669-FD8CE43C481E}" srcId="{A53B6090-886B-4ABD-A344-82197513276C}" destId="{1D273ACE-2432-44ED-9F01-5E56180CAB65}" srcOrd="2" destOrd="0" parTransId="{C54DA116-4933-4EEC-A636-601168E98A58}" sibTransId="{E4F7312A-28DE-477D-BD79-32F2AB6FB641}"/>
    <dgm:cxn modelId="{62E29463-8025-4799-AC59-C754CCE74F7B}" srcId="{A53B6090-886B-4ABD-A344-82197513276C}" destId="{941D3F14-C2B0-4BBF-AC84-461969DEDA65}" srcOrd="0" destOrd="0" parTransId="{1C04CD63-4ADF-4B39-9869-915B9BFD6A7F}" sibTransId="{2578B2CA-FA0B-42DB-9AA7-80C7B48E2C02}"/>
    <dgm:cxn modelId="{E066B5CF-1EBF-49FA-B0B3-E72D8F156746}" type="presOf" srcId="{941D3F14-C2B0-4BBF-AC84-461969DEDA65}" destId="{706EEFF1-902B-40CE-87EA-EB5748BD3B20}" srcOrd="0" destOrd="0" presId="urn:microsoft.com/office/officeart/2009/layout/CircleArrowProcess"/>
    <dgm:cxn modelId="{FE2E79A3-9ECF-442D-8569-5FC0AA47EECA}" srcId="{A53B6090-886B-4ABD-A344-82197513276C}" destId="{7D517E45-D5A8-4EF3-8C9B-1679CDFDED78}" srcOrd="1" destOrd="0" parTransId="{CE919D81-3530-4024-84FE-1A435930AEC7}" sibTransId="{5432B0EB-B588-46D5-A0DA-8079FA8131E0}"/>
    <dgm:cxn modelId="{D3244931-DD44-4741-BEE7-7B91A634339B}" type="presOf" srcId="{7D517E45-D5A8-4EF3-8C9B-1679CDFDED78}" destId="{DEABAB3D-9B05-4DAA-B90C-ACC7D248B8A7}" srcOrd="0" destOrd="0" presId="urn:microsoft.com/office/officeart/2009/layout/CircleArrowProcess"/>
    <dgm:cxn modelId="{A25B6C5B-BFCE-41EF-96B8-7F4A468C8036}" type="presOf" srcId="{A53B6090-886B-4ABD-A344-82197513276C}" destId="{CAFD4FF1-B6D0-43D0-919B-9F631133B674}" srcOrd="0" destOrd="0" presId="urn:microsoft.com/office/officeart/2009/layout/CircleArrowProcess"/>
    <dgm:cxn modelId="{3A4BC0B9-6DB6-4AD9-8E2F-19DBC956A81A}" type="presOf" srcId="{1D273ACE-2432-44ED-9F01-5E56180CAB65}" destId="{C5E1A5E9-AD40-4966-AC58-5EFBC8EFAA70}" srcOrd="0" destOrd="0" presId="urn:microsoft.com/office/officeart/2009/layout/CircleArrowProcess"/>
    <dgm:cxn modelId="{0FA82C0D-C97D-4D34-8CC0-7450158F129F}" type="presParOf" srcId="{CAFD4FF1-B6D0-43D0-919B-9F631133B674}" destId="{32C0ADB0-EEDD-4F52-B3C2-BCFD0ED95A4F}" srcOrd="0" destOrd="0" presId="urn:microsoft.com/office/officeart/2009/layout/CircleArrowProcess"/>
    <dgm:cxn modelId="{E6702CCA-B82D-43FB-BCAA-EBB1549C2F88}" type="presParOf" srcId="{32C0ADB0-EEDD-4F52-B3C2-BCFD0ED95A4F}" destId="{C8E9A780-138F-4B48-AC41-2627FB76C969}" srcOrd="0" destOrd="0" presId="urn:microsoft.com/office/officeart/2009/layout/CircleArrowProcess"/>
    <dgm:cxn modelId="{D08A5945-A508-4B02-889D-DBD54A9109D0}" type="presParOf" srcId="{CAFD4FF1-B6D0-43D0-919B-9F631133B674}" destId="{706EEFF1-902B-40CE-87EA-EB5748BD3B20}" srcOrd="1" destOrd="0" presId="urn:microsoft.com/office/officeart/2009/layout/CircleArrowProcess"/>
    <dgm:cxn modelId="{F74A3B2A-3A39-4141-B449-431D25A289E7}" type="presParOf" srcId="{CAFD4FF1-B6D0-43D0-919B-9F631133B674}" destId="{FD925545-5396-4AC3-8A8E-0600B24D28DB}" srcOrd="2" destOrd="0" presId="urn:microsoft.com/office/officeart/2009/layout/CircleArrowProcess"/>
    <dgm:cxn modelId="{B41AA87F-4398-4022-8CD1-A233C9CE6039}" type="presParOf" srcId="{FD925545-5396-4AC3-8A8E-0600B24D28DB}" destId="{4C88CAD4-0AB1-44EC-998B-FA0CD956F16B}" srcOrd="0" destOrd="0" presId="urn:microsoft.com/office/officeart/2009/layout/CircleArrowProcess"/>
    <dgm:cxn modelId="{8984F7D6-CF17-4C12-8385-65FFF193141F}" type="presParOf" srcId="{CAFD4FF1-B6D0-43D0-919B-9F631133B674}" destId="{DEABAB3D-9B05-4DAA-B90C-ACC7D248B8A7}" srcOrd="3" destOrd="0" presId="urn:microsoft.com/office/officeart/2009/layout/CircleArrowProcess"/>
    <dgm:cxn modelId="{80DB1618-6A4D-4526-9203-249350A7321D}" type="presParOf" srcId="{CAFD4FF1-B6D0-43D0-919B-9F631133B674}" destId="{BEB40947-0C10-4146-95A4-CBB463235FE8}" srcOrd="4" destOrd="0" presId="urn:microsoft.com/office/officeart/2009/layout/CircleArrowProcess"/>
    <dgm:cxn modelId="{C06FAB7A-B5AD-4BAC-BA34-7619A3B3A6C6}" type="presParOf" srcId="{BEB40947-0C10-4146-95A4-CBB463235FE8}" destId="{DEFD5179-0320-4CFF-B09E-2F337254B6E3}" srcOrd="0" destOrd="0" presId="urn:microsoft.com/office/officeart/2009/layout/CircleArrowProcess"/>
    <dgm:cxn modelId="{1E296194-0A6A-4DB4-B0F7-FBD850F29095}" type="presParOf" srcId="{CAFD4FF1-B6D0-43D0-919B-9F631133B674}" destId="{C5E1A5E9-AD40-4966-AC58-5EFBC8EFAA7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917C7-AA74-459D-90F0-EC37F4380D13}" type="doc">
      <dgm:prSet loTypeId="urn:microsoft.com/office/officeart/2005/8/layout/cycle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2E53CF5E-7899-42B1-B7DE-4A74F4C2FA2B}">
      <dgm:prSet phldrT="[Texto]"/>
      <dgm:spPr/>
      <dgm:t>
        <a:bodyPr/>
        <a:lstStyle/>
        <a:p>
          <a:r>
            <a:rPr lang="es-VE" b="1" dirty="0" smtClean="0"/>
            <a:t>Inclusión Financiera </a:t>
          </a:r>
          <a:endParaRPr lang="es-VE" b="1" dirty="0"/>
        </a:p>
      </dgm:t>
    </dgm:pt>
    <dgm:pt modelId="{74B9E9D0-552E-4DC6-A77C-977CFB225347}" type="parTrans" cxnId="{FA5C1266-7A2B-4574-8229-57E39E8D6044}">
      <dgm:prSet/>
      <dgm:spPr/>
      <dgm:t>
        <a:bodyPr/>
        <a:lstStyle/>
        <a:p>
          <a:endParaRPr lang="es-VE"/>
        </a:p>
      </dgm:t>
    </dgm:pt>
    <dgm:pt modelId="{BA88B82F-5943-4948-9166-98B573022B2A}" type="sibTrans" cxnId="{FA5C1266-7A2B-4574-8229-57E39E8D6044}">
      <dgm:prSet/>
      <dgm:spPr/>
      <dgm:t>
        <a:bodyPr/>
        <a:lstStyle/>
        <a:p>
          <a:endParaRPr lang="es-VE"/>
        </a:p>
      </dgm:t>
    </dgm:pt>
    <dgm:pt modelId="{1BC2A107-A861-4FC5-A5C6-E84ED4E2FE0A}">
      <dgm:prSet phldrT="[Texto]"/>
      <dgm:spPr/>
      <dgm:t>
        <a:bodyPr/>
        <a:lstStyle/>
        <a:p>
          <a:r>
            <a:rPr lang="es-VE" b="1" dirty="0" smtClean="0"/>
            <a:t>Ciudades Inteligentes y Conectadas</a:t>
          </a:r>
          <a:endParaRPr lang="es-VE" b="1" dirty="0"/>
        </a:p>
      </dgm:t>
    </dgm:pt>
    <dgm:pt modelId="{BF676C56-7912-4F58-98B4-5AB50F173707}" type="parTrans" cxnId="{4951244E-6321-4A6E-B522-92410734B91D}">
      <dgm:prSet/>
      <dgm:spPr/>
      <dgm:t>
        <a:bodyPr/>
        <a:lstStyle/>
        <a:p>
          <a:endParaRPr lang="es-VE"/>
        </a:p>
      </dgm:t>
    </dgm:pt>
    <dgm:pt modelId="{5A6C88AB-CF09-4A3E-AA24-A6E3D3D1F696}" type="sibTrans" cxnId="{4951244E-6321-4A6E-B522-92410734B91D}">
      <dgm:prSet/>
      <dgm:spPr/>
      <dgm:t>
        <a:bodyPr/>
        <a:lstStyle/>
        <a:p>
          <a:endParaRPr lang="es-VE"/>
        </a:p>
      </dgm:t>
    </dgm:pt>
    <dgm:pt modelId="{730589A3-542B-4C12-A645-5D21CE71CC3B}">
      <dgm:prSet phldrT="[Texto]"/>
      <dgm:spPr/>
      <dgm:t>
        <a:bodyPr/>
        <a:lstStyle/>
        <a:p>
          <a:r>
            <a:rPr lang="es-VE" b="1" dirty="0" smtClean="0"/>
            <a:t>Corredores Logísticos</a:t>
          </a:r>
          <a:endParaRPr lang="es-VE" b="1" dirty="0"/>
        </a:p>
      </dgm:t>
    </dgm:pt>
    <dgm:pt modelId="{B171DD8C-A822-4FCA-A94A-5C1DA2441E03}" type="parTrans" cxnId="{6A8A910C-9E26-49F0-A41B-2D8905AE125A}">
      <dgm:prSet/>
      <dgm:spPr/>
      <dgm:t>
        <a:bodyPr/>
        <a:lstStyle/>
        <a:p>
          <a:endParaRPr lang="es-VE"/>
        </a:p>
      </dgm:t>
    </dgm:pt>
    <dgm:pt modelId="{90E56C7E-08A9-4CE4-ADCD-63E91FD0C5E7}" type="sibTrans" cxnId="{6A8A910C-9E26-49F0-A41B-2D8905AE125A}">
      <dgm:prSet/>
      <dgm:spPr/>
      <dgm:t>
        <a:bodyPr/>
        <a:lstStyle/>
        <a:p>
          <a:endParaRPr lang="es-VE"/>
        </a:p>
      </dgm:t>
    </dgm:pt>
    <dgm:pt modelId="{05D65355-3084-41D3-A40B-102803658624}">
      <dgm:prSet phldrT="[Texto]"/>
      <dgm:spPr/>
      <dgm:t>
        <a:bodyPr/>
        <a:lstStyle/>
        <a:p>
          <a:r>
            <a:rPr lang="es-VE" b="1" dirty="0" smtClean="0"/>
            <a:t>Agenda Digital</a:t>
          </a:r>
          <a:endParaRPr lang="es-VE" b="1" dirty="0"/>
        </a:p>
      </dgm:t>
    </dgm:pt>
    <dgm:pt modelId="{EB4561BD-4DFA-43D1-8103-EE7EA54ABA37}" type="parTrans" cxnId="{CC3A0888-E06E-466C-A638-688F850CB310}">
      <dgm:prSet/>
      <dgm:spPr/>
      <dgm:t>
        <a:bodyPr/>
        <a:lstStyle/>
        <a:p>
          <a:endParaRPr lang="es-VE"/>
        </a:p>
      </dgm:t>
    </dgm:pt>
    <dgm:pt modelId="{D9848086-B91B-4D1E-80A3-8A9CAC26FA13}" type="sibTrans" cxnId="{CC3A0888-E06E-466C-A638-688F850CB310}">
      <dgm:prSet/>
      <dgm:spPr/>
      <dgm:t>
        <a:bodyPr/>
        <a:lstStyle/>
        <a:p>
          <a:endParaRPr lang="es-VE"/>
        </a:p>
      </dgm:t>
    </dgm:pt>
    <dgm:pt modelId="{761A6100-CF06-41DA-A9F1-E56A17D5831E}" type="pres">
      <dgm:prSet presAssocID="{9EB917C7-AA74-459D-90F0-EC37F4380D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C388253-9886-4AD9-9C1C-651FD3EF1975}" type="pres">
      <dgm:prSet presAssocID="{2E53CF5E-7899-42B1-B7DE-4A74F4C2FA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90B420C-1307-4B16-A032-D30B4F95DDF0}" type="pres">
      <dgm:prSet presAssocID="{2E53CF5E-7899-42B1-B7DE-4A74F4C2FA2B}" presName="spNode" presStyleCnt="0"/>
      <dgm:spPr/>
    </dgm:pt>
    <dgm:pt modelId="{12EDC41A-7297-42AE-A12F-E5D4F9ED43D3}" type="pres">
      <dgm:prSet presAssocID="{BA88B82F-5943-4948-9166-98B573022B2A}" presName="sibTrans" presStyleLbl="sibTrans1D1" presStyleIdx="0" presStyleCnt="4"/>
      <dgm:spPr/>
      <dgm:t>
        <a:bodyPr/>
        <a:lstStyle/>
        <a:p>
          <a:endParaRPr lang="es-VE"/>
        </a:p>
      </dgm:t>
    </dgm:pt>
    <dgm:pt modelId="{DD318B60-4A59-4159-9264-6DF7F275C790}" type="pres">
      <dgm:prSet presAssocID="{1BC2A107-A861-4FC5-A5C6-E84ED4E2FE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790305B-11BA-4002-BC24-E33374EB9401}" type="pres">
      <dgm:prSet presAssocID="{1BC2A107-A861-4FC5-A5C6-E84ED4E2FE0A}" presName="spNode" presStyleCnt="0"/>
      <dgm:spPr/>
    </dgm:pt>
    <dgm:pt modelId="{EE23CAD9-4B67-448E-84ED-808CCA2D510D}" type="pres">
      <dgm:prSet presAssocID="{5A6C88AB-CF09-4A3E-AA24-A6E3D3D1F696}" presName="sibTrans" presStyleLbl="sibTrans1D1" presStyleIdx="1" presStyleCnt="4"/>
      <dgm:spPr/>
      <dgm:t>
        <a:bodyPr/>
        <a:lstStyle/>
        <a:p>
          <a:endParaRPr lang="es-VE"/>
        </a:p>
      </dgm:t>
    </dgm:pt>
    <dgm:pt modelId="{6B005FEF-5FB8-4B67-B493-81291E145282}" type="pres">
      <dgm:prSet presAssocID="{730589A3-542B-4C12-A645-5D21CE71CC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4E9177B-EC68-42DC-805A-DB5B07D71BA4}" type="pres">
      <dgm:prSet presAssocID="{730589A3-542B-4C12-A645-5D21CE71CC3B}" presName="spNode" presStyleCnt="0"/>
      <dgm:spPr/>
    </dgm:pt>
    <dgm:pt modelId="{FB24DAA3-7299-4BD9-8C06-F49B39B83E76}" type="pres">
      <dgm:prSet presAssocID="{90E56C7E-08A9-4CE4-ADCD-63E91FD0C5E7}" presName="sibTrans" presStyleLbl="sibTrans1D1" presStyleIdx="2" presStyleCnt="4"/>
      <dgm:spPr/>
      <dgm:t>
        <a:bodyPr/>
        <a:lstStyle/>
        <a:p>
          <a:endParaRPr lang="es-VE"/>
        </a:p>
      </dgm:t>
    </dgm:pt>
    <dgm:pt modelId="{F8EC7CBB-1D70-4B9B-992D-EED9D142251E}" type="pres">
      <dgm:prSet presAssocID="{05D65355-3084-41D3-A40B-1028036586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EBA89BF-9ABA-47FE-92D6-8D59FD3335D3}" type="pres">
      <dgm:prSet presAssocID="{05D65355-3084-41D3-A40B-102803658624}" presName="spNode" presStyleCnt="0"/>
      <dgm:spPr/>
    </dgm:pt>
    <dgm:pt modelId="{A336BC06-B630-4FF1-A258-97022148DB42}" type="pres">
      <dgm:prSet presAssocID="{D9848086-B91B-4D1E-80A3-8A9CAC26FA13}" presName="sibTrans" presStyleLbl="sibTrans1D1" presStyleIdx="3" presStyleCnt="4"/>
      <dgm:spPr/>
      <dgm:t>
        <a:bodyPr/>
        <a:lstStyle/>
        <a:p>
          <a:endParaRPr lang="es-VE"/>
        </a:p>
      </dgm:t>
    </dgm:pt>
  </dgm:ptLst>
  <dgm:cxnLst>
    <dgm:cxn modelId="{E0C621A3-1222-484A-830B-C04E97D84F54}" type="presOf" srcId="{D9848086-B91B-4D1E-80A3-8A9CAC26FA13}" destId="{A336BC06-B630-4FF1-A258-97022148DB42}" srcOrd="0" destOrd="0" presId="urn:microsoft.com/office/officeart/2005/8/layout/cycle6"/>
    <dgm:cxn modelId="{4951244E-6321-4A6E-B522-92410734B91D}" srcId="{9EB917C7-AA74-459D-90F0-EC37F4380D13}" destId="{1BC2A107-A861-4FC5-A5C6-E84ED4E2FE0A}" srcOrd="1" destOrd="0" parTransId="{BF676C56-7912-4F58-98B4-5AB50F173707}" sibTransId="{5A6C88AB-CF09-4A3E-AA24-A6E3D3D1F696}"/>
    <dgm:cxn modelId="{CA6DE52F-8484-42B1-9947-1AEE00C18D94}" type="presOf" srcId="{1BC2A107-A861-4FC5-A5C6-E84ED4E2FE0A}" destId="{DD318B60-4A59-4159-9264-6DF7F275C790}" srcOrd="0" destOrd="0" presId="urn:microsoft.com/office/officeart/2005/8/layout/cycle6"/>
    <dgm:cxn modelId="{024382B4-8048-4623-8FAA-6DA928CAC9AF}" type="presOf" srcId="{730589A3-542B-4C12-A645-5D21CE71CC3B}" destId="{6B005FEF-5FB8-4B67-B493-81291E145282}" srcOrd="0" destOrd="0" presId="urn:microsoft.com/office/officeart/2005/8/layout/cycle6"/>
    <dgm:cxn modelId="{C3D5E8E5-74AE-4298-A18B-1D0238C45E8F}" type="presOf" srcId="{5A6C88AB-CF09-4A3E-AA24-A6E3D3D1F696}" destId="{EE23CAD9-4B67-448E-84ED-808CCA2D510D}" srcOrd="0" destOrd="0" presId="urn:microsoft.com/office/officeart/2005/8/layout/cycle6"/>
    <dgm:cxn modelId="{0380AF25-8F68-4DAB-A658-0A0BD6292668}" type="presOf" srcId="{90E56C7E-08A9-4CE4-ADCD-63E91FD0C5E7}" destId="{FB24DAA3-7299-4BD9-8C06-F49B39B83E76}" srcOrd="0" destOrd="0" presId="urn:microsoft.com/office/officeart/2005/8/layout/cycle6"/>
    <dgm:cxn modelId="{0164E39C-A411-461B-80F4-49E679662851}" type="presOf" srcId="{BA88B82F-5943-4948-9166-98B573022B2A}" destId="{12EDC41A-7297-42AE-A12F-E5D4F9ED43D3}" srcOrd="0" destOrd="0" presId="urn:microsoft.com/office/officeart/2005/8/layout/cycle6"/>
    <dgm:cxn modelId="{6A8A910C-9E26-49F0-A41B-2D8905AE125A}" srcId="{9EB917C7-AA74-459D-90F0-EC37F4380D13}" destId="{730589A3-542B-4C12-A645-5D21CE71CC3B}" srcOrd="2" destOrd="0" parTransId="{B171DD8C-A822-4FCA-A94A-5C1DA2441E03}" sibTransId="{90E56C7E-08A9-4CE4-ADCD-63E91FD0C5E7}"/>
    <dgm:cxn modelId="{84810A29-C539-43B6-B95D-7F73938EC69E}" type="presOf" srcId="{05D65355-3084-41D3-A40B-102803658624}" destId="{F8EC7CBB-1D70-4B9B-992D-EED9D142251E}" srcOrd="0" destOrd="0" presId="urn:microsoft.com/office/officeart/2005/8/layout/cycle6"/>
    <dgm:cxn modelId="{C76FA1C1-17DD-458A-8A7E-6210F13A2F15}" type="presOf" srcId="{9EB917C7-AA74-459D-90F0-EC37F4380D13}" destId="{761A6100-CF06-41DA-A9F1-E56A17D5831E}" srcOrd="0" destOrd="0" presId="urn:microsoft.com/office/officeart/2005/8/layout/cycle6"/>
    <dgm:cxn modelId="{FA5C1266-7A2B-4574-8229-57E39E8D6044}" srcId="{9EB917C7-AA74-459D-90F0-EC37F4380D13}" destId="{2E53CF5E-7899-42B1-B7DE-4A74F4C2FA2B}" srcOrd="0" destOrd="0" parTransId="{74B9E9D0-552E-4DC6-A77C-977CFB225347}" sibTransId="{BA88B82F-5943-4948-9166-98B573022B2A}"/>
    <dgm:cxn modelId="{5E9C4FC6-78F9-4469-8A59-A9809CE874B5}" type="presOf" srcId="{2E53CF5E-7899-42B1-B7DE-4A74F4C2FA2B}" destId="{FC388253-9886-4AD9-9C1C-651FD3EF1975}" srcOrd="0" destOrd="0" presId="urn:microsoft.com/office/officeart/2005/8/layout/cycle6"/>
    <dgm:cxn modelId="{CC3A0888-E06E-466C-A638-688F850CB310}" srcId="{9EB917C7-AA74-459D-90F0-EC37F4380D13}" destId="{05D65355-3084-41D3-A40B-102803658624}" srcOrd="3" destOrd="0" parTransId="{EB4561BD-4DFA-43D1-8103-EE7EA54ABA37}" sibTransId="{D9848086-B91B-4D1E-80A3-8A9CAC26FA13}"/>
    <dgm:cxn modelId="{4E4B0149-4B15-4C07-84B5-12C704157C1B}" type="presParOf" srcId="{761A6100-CF06-41DA-A9F1-E56A17D5831E}" destId="{FC388253-9886-4AD9-9C1C-651FD3EF1975}" srcOrd="0" destOrd="0" presId="urn:microsoft.com/office/officeart/2005/8/layout/cycle6"/>
    <dgm:cxn modelId="{DA321536-2434-40AF-8C26-7F229B188249}" type="presParOf" srcId="{761A6100-CF06-41DA-A9F1-E56A17D5831E}" destId="{E90B420C-1307-4B16-A032-D30B4F95DDF0}" srcOrd="1" destOrd="0" presId="urn:microsoft.com/office/officeart/2005/8/layout/cycle6"/>
    <dgm:cxn modelId="{6EF1D28D-F9D7-486B-A5B0-FD3CEDF91C28}" type="presParOf" srcId="{761A6100-CF06-41DA-A9F1-E56A17D5831E}" destId="{12EDC41A-7297-42AE-A12F-E5D4F9ED43D3}" srcOrd="2" destOrd="0" presId="urn:microsoft.com/office/officeart/2005/8/layout/cycle6"/>
    <dgm:cxn modelId="{663A9CD5-B596-441B-B674-09FC7B706E8C}" type="presParOf" srcId="{761A6100-CF06-41DA-A9F1-E56A17D5831E}" destId="{DD318B60-4A59-4159-9264-6DF7F275C790}" srcOrd="3" destOrd="0" presId="urn:microsoft.com/office/officeart/2005/8/layout/cycle6"/>
    <dgm:cxn modelId="{AFA4782C-67B8-4902-89A8-A78537D10216}" type="presParOf" srcId="{761A6100-CF06-41DA-A9F1-E56A17D5831E}" destId="{E790305B-11BA-4002-BC24-E33374EB9401}" srcOrd="4" destOrd="0" presId="urn:microsoft.com/office/officeart/2005/8/layout/cycle6"/>
    <dgm:cxn modelId="{A42C20DE-932D-4662-BCDD-6BE5E70D44E9}" type="presParOf" srcId="{761A6100-CF06-41DA-A9F1-E56A17D5831E}" destId="{EE23CAD9-4B67-448E-84ED-808CCA2D510D}" srcOrd="5" destOrd="0" presId="urn:microsoft.com/office/officeart/2005/8/layout/cycle6"/>
    <dgm:cxn modelId="{1088CF30-D410-44F5-A25A-C79731CF1484}" type="presParOf" srcId="{761A6100-CF06-41DA-A9F1-E56A17D5831E}" destId="{6B005FEF-5FB8-4B67-B493-81291E145282}" srcOrd="6" destOrd="0" presId="urn:microsoft.com/office/officeart/2005/8/layout/cycle6"/>
    <dgm:cxn modelId="{FB1B52F8-AA1A-4D17-AA24-6A05EA49B3EF}" type="presParOf" srcId="{761A6100-CF06-41DA-A9F1-E56A17D5831E}" destId="{C4E9177B-EC68-42DC-805A-DB5B07D71BA4}" srcOrd="7" destOrd="0" presId="urn:microsoft.com/office/officeart/2005/8/layout/cycle6"/>
    <dgm:cxn modelId="{74D850C2-5413-45F3-936E-196A05D44436}" type="presParOf" srcId="{761A6100-CF06-41DA-A9F1-E56A17D5831E}" destId="{FB24DAA3-7299-4BD9-8C06-F49B39B83E76}" srcOrd="8" destOrd="0" presId="urn:microsoft.com/office/officeart/2005/8/layout/cycle6"/>
    <dgm:cxn modelId="{63E30E1A-E6BA-40DA-98B3-169005694AA2}" type="presParOf" srcId="{761A6100-CF06-41DA-A9F1-E56A17D5831E}" destId="{F8EC7CBB-1D70-4B9B-992D-EED9D142251E}" srcOrd="9" destOrd="0" presId="urn:microsoft.com/office/officeart/2005/8/layout/cycle6"/>
    <dgm:cxn modelId="{EA625E8F-FD54-43CC-B548-F97045E08AD7}" type="presParOf" srcId="{761A6100-CF06-41DA-A9F1-E56A17D5831E}" destId="{EEBA89BF-9ABA-47FE-92D6-8D59FD3335D3}" srcOrd="10" destOrd="0" presId="urn:microsoft.com/office/officeart/2005/8/layout/cycle6"/>
    <dgm:cxn modelId="{1968DA0F-FA82-48DD-9B2A-2FEDC8D08D3A}" type="presParOf" srcId="{761A6100-CF06-41DA-A9F1-E56A17D5831E}" destId="{A336BC06-B630-4FF1-A258-97022148DB4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64D6E1-AB71-4601-B220-D5D78E5F9E7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005054A-CD55-4BBF-9D64-B207BCF6A76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PE" b="1" dirty="0" smtClean="0"/>
            <a:t>Aporte al Desarrollo</a:t>
          </a:r>
          <a:endParaRPr lang="es-VE" b="1" dirty="0"/>
        </a:p>
      </dgm:t>
    </dgm:pt>
    <dgm:pt modelId="{1DF584D4-EAAD-46FD-8F8C-9147A9529624}" type="parTrans" cxnId="{069E429E-1617-43C6-B82F-E6BEFC8D04E3}">
      <dgm:prSet/>
      <dgm:spPr/>
      <dgm:t>
        <a:bodyPr/>
        <a:lstStyle/>
        <a:p>
          <a:endParaRPr lang="es-VE"/>
        </a:p>
      </dgm:t>
    </dgm:pt>
    <dgm:pt modelId="{74FE7995-ED35-44F7-8CA9-7331B4EC5E5D}" type="sibTrans" cxnId="{069E429E-1617-43C6-B82F-E6BEFC8D04E3}">
      <dgm:prSet/>
      <dgm:spPr>
        <a:solidFill>
          <a:srgbClr val="4FBB49"/>
        </a:solidFill>
      </dgm:spPr>
      <dgm:t>
        <a:bodyPr/>
        <a:lstStyle/>
        <a:p>
          <a:endParaRPr lang="es-VE"/>
        </a:p>
      </dgm:t>
    </dgm:pt>
    <dgm:pt modelId="{5DEC616B-BDDC-4BFD-A539-9973F63B3711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PE" sz="1700" b="1" dirty="0" smtClean="0">
              <a:solidFill>
                <a:schemeClr val="bg1"/>
              </a:solidFill>
            </a:rPr>
            <a:t>Impacto en Desarrollo</a:t>
          </a:r>
          <a:endParaRPr lang="es-VE" sz="1700" b="1" dirty="0">
            <a:solidFill>
              <a:schemeClr val="bg1"/>
            </a:solidFill>
          </a:endParaRPr>
        </a:p>
      </dgm:t>
    </dgm:pt>
    <dgm:pt modelId="{BD19E8F6-FB7C-4D4D-9B4C-B85E054CB381}" type="sibTrans" cxnId="{8C468DB4-8B67-4A1D-AC7A-A84ADB369C45}">
      <dgm:prSet/>
      <dgm:spPr>
        <a:solidFill>
          <a:srgbClr val="FF3300"/>
        </a:solidFill>
      </dgm:spPr>
      <dgm:t>
        <a:bodyPr/>
        <a:lstStyle/>
        <a:p>
          <a:endParaRPr lang="es-VE"/>
        </a:p>
      </dgm:t>
    </dgm:pt>
    <dgm:pt modelId="{B60CD4B5-0026-424B-9CE0-E685B6DC0027}" type="parTrans" cxnId="{8C468DB4-8B67-4A1D-AC7A-A84ADB369C45}">
      <dgm:prSet/>
      <dgm:spPr/>
      <dgm:t>
        <a:bodyPr/>
        <a:lstStyle/>
        <a:p>
          <a:endParaRPr lang="es-VE"/>
        </a:p>
      </dgm:t>
    </dgm:pt>
    <dgm:pt modelId="{4AC3F788-0A4D-4AB9-82BF-5B419792FA75}" type="pres">
      <dgm:prSet presAssocID="{3864D6E1-AB71-4601-B220-D5D78E5F9E7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730C6B-69D3-410D-A043-A4F8C3E14305}" type="pres">
      <dgm:prSet presAssocID="{C005054A-CD55-4BBF-9D64-B207BCF6A763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15F325F-212C-424F-A377-6CC829D35FCF}" type="pres">
      <dgm:prSet presAssocID="{C005054A-CD55-4BBF-9D64-B207BCF6A763}" presName="gear1srcNode" presStyleLbl="node1" presStyleIdx="0" presStyleCnt="2"/>
      <dgm:spPr/>
      <dgm:t>
        <a:bodyPr/>
        <a:lstStyle/>
        <a:p>
          <a:endParaRPr lang="es-VE"/>
        </a:p>
      </dgm:t>
    </dgm:pt>
    <dgm:pt modelId="{9749E9DB-0F66-48F6-96BC-BC6A81D92D92}" type="pres">
      <dgm:prSet presAssocID="{C005054A-CD55-4BBF-9D64-B207BCF6A763}" presName="gear1dstNode" presStyleLbl="node1" presStyleIdx="0" presStyleCnt="2"/>
      <dgm:spPr/>
      <dgm:t>
        <a:bodyPr/>
        <a:lstStyle/>
        <a:p>
          <a:endParaRPr lang="es-VE"/>
        </a:p>
      </dgm:t>
    </dgm:pt>
    <dgm:pt modelId="{3ABEE457-4C3D-4DF2-8A4C-32B2CB533A17}" type="pres">
      <dgm:prSet presAssocID="{5DEC616B-BDDC-4BFD-A539-9973F63B3711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B1E2371-E64E-4379-B1F9-A8DF86A1E071}" type="pres">
      <dgm:prSet presAssocID="{5DEC616B-BDDC-4BFD-A539-9973F63B3711}" presName="gear2srcNode" presStyleLbl="node1" presStyleIdx="1" presStyleCnt="2"/>
      <dgm:spPr/>
      <dgm:t>
        <a:bodyPr/>
        <a:lstStyle/>
        <a:p>
          <a:endParaRPr lang="es-VE"/>
        </a:p>
      </dgm:t>
    </dgm:pt>
    <dgm:pt modelId="{5E810581-66DB-4E28-83B2-3150D7D7CD7C}" type="pres">
      <dgm:prSet presAssocID="{5DEC616B-BDDC-4BFD-A539-9973F63B3711}" presName="gear2dstNode" presStyleLbl="node1" presStyleIdx="1" presStyleCnt="2"/>
      <dgm:spPr/>
      <dgm:t>
        <a:bodyPr/>
        <a:lstStyle/>
        <a:p>
          <a:endParaRPr lang="es-VE"/>
        </a:p>
      </dgm:t>
    </dgm:pt>
    <dgm:pt modelId="{6AF1C86E-DDA1-4023-87C3-32D9BEFE4397}" type="pres">
      <dgm:prSet presAssocID="{74FE7995-ED35-44F7-8CA9-7331B4EC5E5D}" presName="connector1" presStyleLbl="sibTrans2D1" presStyleIdx="0" presStyleCnt="2"/>
      <dgm:spPr/>
      <dgm:t>
        <a:bodyPr/>
        <a:lstStyle/>
        <a:p>
          <a:endParaRPr lang="es-VE"/>
        </a:p>
      </dgm:t>
    </dgm:pt>
    <dgm:pt modelId="{A965E7C4-7A26-49F4-8AC6-DFF6397D3FC4}" type="pres">
      <dgm:prSet presAssocID="{BD19E8F6-FB7C-4D4D-9B4C-B85E054CB381}" presName="connector2" presStyleLbl="sibTrans2D1" presStyleIdx="1" presStyleCnt="2"/>
      <dgm:spPr/>
      <dgm:t>
        <a:bodyPr/>
        <a:lstStyle/>
        <a:p>
          <a:endParaRPr lang="es-VE"/>
        </a:p>
      </dgm:t>
    </dgm:pt>
  </dgm:ptLst>
  <dgm:cxnLst>
    <dgm:cxn modelId="{CB9B28F7-3493-4CF3-AF5F-CE58D951DE91}" type="presOf" srcId="{C005054A-CD55-4BBF-9D64-B207BCF6A763}" destId="{215F325F-212C-424F-A377-6CC829D35FCF}" srcOrd="1" destOrd="0" presId="urn:microsoft.com/office/officeart/2005/8/layout/gear1"/>
    <dgm:cxn modelId="{4A4049E1-9C06-4E0D-B2C1-63A8B28E84BC}" type="presOf" srcId="{5DEC616B-BDDC-4BFD-A539-9973F63B3711}" destId="{3ABEE457-4C3D-4DF2-8A4C-32B2CB533A17}" srcOrd="0" destOrd="0" presId="urn:microsoft.com/office/officeart/2005/8/layout/gear1"/>
    <dgm:cxn modelId="{68B91CCB-158A-4038-91DE-E324AC361AD1}" type="presOf" srcId="{C005054A-CD55-4BBF-9D64-B207BCF6A763}" destId="{9749E9DB-0F66-48F6-96BC-BC6A81D92D92}" srcOrd="2" destOrd="0" presId="urn:microsoft.com/office/officeart/2005/8/layout/gear1"/>
    <dgm:cxn modelId="{069E429E-1617-43C6-B82F-E6BEFC8D04E3}" srcId="{3864D6E1-AB71-4601-B220-D5D78E5F9E7D}" destId="{C005054A-CD55-4BBF-9D64-B207BCF6A763}" srcOrd="0" destOrd="0" parTransId="{1DF584D4-EAAD-46FD-8F8C-9147A9529624}" sibTransId="{74FE7995-ED35-44F7-8CA9-7331B4EC5E5D}"/>
    <dgm:cxn modelId="{CF2D2D6E-7FC0-4583-8C8A-022C778E40E2}" type="presOf" srcId="{5DEC616B-BDDC-4BFD-A539-9973F63B3711}" destId="{8B1E2371-E64E-4379-B1F9-A8DF86A1E071}" srcOrd="1" destOrd="0" presId="urn:microsoft.com/office/officeart/2005/8/layout/gear1"/>
    <dgm:cxn modelId="{53681440-E4C5-46CA-A096-5905045D468B}" type="presOf" srcId="{5DEC616B-BDDC-4BFD-A539-9973F63B3711}" destId="{5E810581-66DB-4E28-83B2-3150D7D7CD7C}" srcOrd="2" destOrd="0" presId="urn:microsoft.com/office/officeart/2005/8/layout/gear1"/>
    <dgm:cxn modelId="{2AFCFB17-D3E9-4692-BB02-34302979D977}" type="presOf" srcId="{74FE7995-ED35-44F7-8CA9-7331B4EC5E5D}" destId="{6AF1C86E-DDA1-4023-87C3-32D9BEFE4397}" srcOrd="0" destOrd="0" presId="urn:microsoft.com/office/officeart/2005/8/layout/gear1"/>
    <dgm:cxn modelId="{40C5F2DB-B5EC-4851-9592-ADC88F5EC4B9}" type="presOf" srcId="{3864D6E1-AB71-4601-B220-D5D78E5F9E7D}" destId="{4AC3F788-0A4D-4AB9-82BF-5B419792FA75}" srcOrd="0" destOrd="0" presId="urn:microsoft.com/office/officeart/2005/8/layout/gear1"/>
    <dgm:cxn modelId="{DC78B861-DF3D-49EB-B49F-7E97DEF19CCA}" type="presOf" srcId="{BD19E8F6-FB7C-4D4D-9B4C-B85E054CB381}" destId="{A965E7C4-7A26-49F4-8AC6-DFF6397D3FC4}" srcOrd="0" destOrd="0" presId="urn:microsoft.com/office/officeart/2005/8/layout/gear1"/>
    <dgm:cxn modelId="{8C468DB4-8B67-4A1D-AC7A-A84ADB369C45}" srcId="{3864D6E1-AB71-4601-B220-D5D78E5F9E7D}" destId="{5DEC616B-BDDC-4BFD-A539-9973F63B3711}" srcOrd="1" destOrd="0" parTransId="{B60CD4B5-0026-424B-9CE0-E685B6DC0027}" sibTransId="{BD19E8F6-FB7C-4D4D-9B4C-B85E054CB381}"/>
    <dgm:cxn modelId="{A2891C8F-43EF-4A6F-8F75-8098404E6D04}" type="presOf" srcId="{C005054A-CD55-4BBF-9D64-B207BCF6A763}" destId="{AF730C6B-69D3-410D-A043-A4F8C3E14305}" srcOrd="0" destOrd="0" presId="urn:microsoft.com/office/officeart/2005/8/layout/gear1"/>
    <dgm:cxn modelId="{CA0EA85D-08A5-45DD-959D-A16ACF0B10A4}" type="presParOf" srcId="{4AC3F788-0A4D-4AB9-82BF-5B419792FA75}" destId="{AF730C6B-69D3-410D-A043-A4F8C3E14305}" srcOrd="0" destOrd="0" presId="urn:microsoft.com/office/officeart/2005/8/layout/gear1"/>
    <dgm:cxn modelId="{F0B144A0-3A21-4154-8F7D-819E04BD8233}" type="presParOf" srcId="{4AC3F788-0A4D-4AB9-82BF-5B419792FA75}" destId="{215F325F-212C-424F-A377-6CC829D35FCF}" srcOrd="1" destOrd="0" presId="urn:microsoft.com/office/officeart/2005/8/layout/gear1"/>
    <dgm:cxn modelId="{20E3DDA7-3813-42AA-82EF-B6AB1509C96B}" type="presParOf" srcId="{4AC3F788-0A4D-4AB9-82BF-5B419792FA75}" destId="{9749E9DB-0F66-48F6-96BC-BC6A81D92D92}" srcOrd="2" destOrd="0" presId="urn:microsoft.com/office/officeart/2005/8/layout/gear1"/>
    <dgm:cxn modelId="{04A8420B-13E0-48DC-B3AD-2355112AA97E}" type="presParOf" srcId="{4AC3F788-0A4D-4AB9-82BF-5B419792FA75}" destId="{3ABEE457-4C3D-4DF2-8A4C-32B2CB533A17}" srcOrd="3" destOrd="0" presId="urn:microsoft.com/office/officeart/2005/8/layout/gear1"/>
    <dgm:cxn modelId="{8BD1B89A-ED15-4BCE-95D6-9A92F931FEC0}" type="presParOf" srcId="{4AC3F788-0A4D-4AB9-82BF-5B419792FA75}" destId="{8B1E2371-E64E-4379-B1F9-A8DF86A1E071}" srcOrd="4" destOrd="0" presId="urn:microsoft.com/office/officeart/2005/8/layout/gear1"/>
    <dgm:cxn modelId="{971126C8-2A61-4360-B20D-650DBF6A9411}" type="presParOf" srcId="{4AC3F788-0A4D-4AB9-82BF-5B419792FA75}" destId="{5E810581-66DB-4E28-83B2-3150D7D7CD7C}" srcOrd="5" destOrd="0" presId="urn:microsoft.com/office/officeart/2005/8/layout/gear1"/>
    <dgm:cxn modelId="{1B25DEFD-92BD-4E5D-A4F3-91618BDD13FE}" type="presParOf" srcId="{4AC3F788-0A4D-4AB9-82BF-5B419792FA75}" destId="{6AF1C86E-DDA1-4023-87C3-32D9BEFE4397}" srcOrd="6" destOrd="0" presId="urn:microsoft.com/office/officeart/2005/8/layout/gear1"/>
    <dgm:cxn modelId="{80DE5917-88E3-4C18-8A16-0E95E3523F15}" type="presParOf" srcId="{4AC3F788-0A4D-4AB9-82BF-5B419792FA75}" destId="{A965E7C4-7A26-49F4-8AC6-DFF6397D3FC4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8190CA-5CD1-4A01-95E8-727CBEF361B6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FD4A8AAE-5D6E-40F3-86EA-41E06ADC3A90}">
      <dgm:prSet phldrT="[Texto]" custT="1"/>
      <dgm:spPr/>
      <dgm:t>
        <a:bodyPr/>
        <a:lstStyle/>
        <a:p>
          <a:r>
            <a:rPr lang="es-VE" sz="1000" b="0" dirty="0" smtClean="0">
              <a:solidFill>
                <a:schemeClr val="tx2">
                  <a:lumMod val="75000"/>
                </a:schemeClr>
              </a:solidFill>
            </a:rPr>
            <a:t>El cambio resultante de una intervención (Programa, Proyecto) aislado de los efectos otros componentes</a:t>
          </a:r>
        </a:p>
      </dgm:t>
    </dgm:pt>
    <dgm:pt modelId="{AD1FE4F0-4494-4D82-8D00-03D084D83164}" type="parTrans" cxnId="{D732B7A9-E753-44B3-AEB4-2F0361E27487}">
      <dgm:prSet/>
      <dgm:spPr/>
      <dgm:t>
        <a:bodyPr/>
        <a:lstStyle/>
        <a:p>
          <a:endParaRPr lang="es-VE"/>
        </a:p>
      </dgm:t>
    </dgm:pt>
    <dgm:pt modelId="{B4515E54-D6ED-476C-86E2-28FEACC768A7}" type="sibTrans" cxnId="{D732B7A9-E753-44B3-AEB4-2F0361E27487}">
      <dgm:prSet/>
      <dgm:spPr/>
      <dgm:t>
        <a:bodyPr/>
        <a:lstStyle/>
        <a:p>
          <a:endParaRPr lang="es-VE"/>
        </a:p>
      </dgm:t>
    </dgm:pt>
    <dgm:pt modelId="{48F5286E-16F2-4A4A-A212-DFD6B57C8A67}">
      <dgm:prSet phldrT="[Texto]" custT="1"/>
      <dgm:spPr/>
      <dgm:t>
        <a:bodyPr/>
        <a:lstStyle/>
        <a:p>
          <a:r>
            <a:rPr lang="es-PE" sz="1500" b="1" dirty="0" smtClean="0">
              <a:solidFill>
                <a:schemeClr val="bg1"/>
              </a:solidFill>
            </a:rPr>
            <a:t>Aporte al Desarrollo</a:t>
          </a:r>
          <a:endParaRPr lang="es-VE" sz="1500" b="1" dirty="0">
            <a:solidFill>
              <a:schemeClr val="bg1"/>
            </a:solidFill>
          </a:endParaRPr>
        </a:p>
      </dgm:t>
    </dgm:pt>
    <dgm:pt modelId="{76E834BE-7D25-45B6-94F1-194103111534}" type="parTrans" cxnId="{497C717E-EC5A-455E-B323-AC447063A404}">
      <dgm:prSet/>
      <dgm:spPr/>
      <dgm:t>
        <a:bodyPr/>
        <a:lstStyle/>
        <a:p>
          <a:endParaRPr lang="es-VE"/>
        </a:p>
      </dgm:t>
    </dgm:pt>
    <dgm:pt modelId="{0F41E127-7A9B-410E-8237-08CC26AD4FC2}" type="sibTrans" cxnId="{497C717E-EC5A-455E-B323-AC447063A404}">
      <dgm:prSet/>
      <dgm:spPr/>
      <dgm:t>
        <a:bodyPr/>
        <a:lstStyle/>
        <a:p>
          <a:endParaRPr lang="es-VE"/>
        </a:p>
      </dgm:t>
    </dgm:pt>
    <dgm:pt modelId="{F61491E3-5DC4-47FE-87D8-836D84C24278}">
      <dgm:prSet phldrT="[Texto]" custT="1"/>
      <dgm:spPr/>
      <dgm:t>
        <a:bodyPr/>
        <a:lstStyle/>
        <a:p>
          <a:r>
            <a:rPr lang="es-VE" sz="2000" b="1" dirty="0" smtClean="0"/>
            <a:t>Luego…</a:t>
          </a:r>
          <a:endParaRPr lang="es-VE" sz="2000" dirty="0"/>
        </a:p>
      </dgm:t>
    </dgm:pt>
    <dgm:pt modelId="{C9BB20AD-F52D-4FB2-AFAE-58364E892D61}" type="parTrans" cxnId="{82A9469A-7C4E-413F-9228-4A2A057C2959}">
      <dgm:prSet/>
      <dgm:spPr/>
      <dgm:t>
        <a:bodyPr/>
        <a:lstStyle/>
        <a:p>
          <a:endParaRPr lang="es-VE"/>
        </a:p>
      </dgm:t>
    </dgm:pt>
    <dgm:pt modelId="{C3CCE911-F879-41CA-98FE-6254F831B818}" type="sibTrans" cxnId="{82A9469A-7C4E-413F-9228-4A2A057C2959}">
      <dgm:prSet/>
      <dgm:spPr/>
      <dgm:t>
        <a:bodyPr/>
        <a:lstStyle/>
        <a:p>
          <a:endParaRPr lang="es-VE"/>
        </a:p>
      </dgm:t>
    </dgm:pt>
    <dgm:pt modelId="{80FDD167-4798-4306-A6DF-E8015198D773}">
      <dgm:prSet phldrT="[Texto]" custT="1"/>
      <dgm:spPr/>
      <dgm:t>
        <a:bodyPr/>
        <a:lstStyle/>
        <a:p>
          <a:r>
            <a:rPr lang="es-PE" sz="1500" b="1" dirty="0" smtClean="0"/>
            <a:t>Impacto al Desarrollo</a:t>
          </a:r>
          <a:endParaRPr lang="es-VE" sz="1500" b="1" dirty="0"/>
        </a:p>
      </dgm:t>
    </dgm:pt>
    <dgm:pt modelId="{F3280A99-0DE5-4332-A9E0-AE1BEBED7FA0}" type="sibTrans" cxnId="{7A4A4D7A-F226-4F66-A8B0-7334C7D0338A}">
      <dgm:prSet/>
      <dgm:spPr/>
      <dgm:t>
        <a:bodyPr/>
        <a:lstStyle/>
        <a:p>
          <a:endParaRPr lang="es-VE"/>
        </a:p>
      </dgm:t>
    </dgm:pt>
    <dgm:pt modelId="{892EA7AE-8A5F-4930-A3E2-9FFA02AA062C}" type="parTrans" cxnId="{7A4A4D7A-F226-4F66-A8B0-7334C7D0338A}">
      <dgm:prSet/>
      <dgm:spPr/>
      <dgm:t>
        <a:bodyPr/>
        <a:lstStyle/>
        <a:p>
          <a:endParaRPr lang="es-VE"/>
        </a:p>
      </dgm:t>
    </dgm:pt>
    <dgm:pt modelId="{1ED2B990-D58D-48B2-91DC-AEF6E95A1AFE}">
      <dgm:prSet custT="1"/>
      <dgm:spPr/>
      <dgm:t>
        <a:bodyPr/>
        <a:lstStyle/>
        <a:p>
          <a:r>
            <a:rPr lang="es-PE" sz="1000" b="0" dirty="0" smtClean="0">
              <a:solidFill>
                <a:schemeClr val="tx2">
                  <a:lumMod val="75000"/>
                </a:schemeClr>
              </a:solidFill>
            </a:rPr>
            <a:t>Nos enfocaremos en Aporte al Desarrollo </a:t>
          </a:r>
          <a:endParaRPr lang="es-VE" sz="1000" b="0" dirty="0">
            <a:solidFill>
              <a:schemeClr val="tx2">
                <a:lumMod val="75000"/>
              </a:schemeClr>
            </a:solidFill>
          </a:endParaRPr>
        </a:p>
      </dgm:t>
    </dgm:pt>
    <dgm:pt modelId="{E9D0D7A1-916F-4D98-BC2A-2581DC405A31}" type="parTrans" cxnId="{BDE95684-E9AF-4EB7-A7A7-7586918F0503}">
      <dgm:prSet/>
      <dgm:spPr/>
      <dgm:t>
        <a:bodyPr/>
        <a:lstStyle/>
        <a:p>
          <a:endParaRPr lang="es-VE"/>
        </a:p>
      </dgm:t>
    </dgm:pt>
    <dgm:pt modelId="{C9ACAC71-2632-4CCC-BDFA-2B8ED1D231FC}" type="sibTrans" cxnId="{BDE95684-E9AF-4EB7-A7A7-7586918F0503}">
      <dgm:prSet/>
      <dgm:spPr/>
      <dgm:t>
        <a:bodyPr/>
        <a:lstStyle/>
        <a:p>
          <a:endParaRPr lang="es-VE"/>
        </a:p>
      </dgm:t>
    </dgm:pt>
    <dgm:pt modelId="{2BC8C581-5858-439F-8275-F2E0A685CF82}">
      <dgm:prSet phldrT="[Texto]" custT="1"/>
      <dgm:spPr/>
      <dgm:t>
        <a:bodyPr/>
        <a:lstStyle/>
        <a:p>
          <a:r>
            <a:rPr lang="es-VE" sz="1000" b="0" dirty="0" smtClean="0">
              <a:solidFill>
                <a:schemeClr val="tx2">
                  <a:lumMod val="75000"/>
                </a:schemeClr>
              </a:solidFill>
            </a:rPr>
            <a:t>Contribución agregada de nuestro financiamiento en la región</a:t>
          </a:r>
        </a:p>
        <a:p>
          <a:r>
            <a:rPr lang="es-PE" sz="1000" b="0" dirty="0" smtClean="0">
              <a:solidFill>
                <a:schemeClr val="tx2">
                  <a:lumMod val="75000"/>
                </a:schemeClr>
              </a:solidFill>
            </a:rPr>
            <a:t>Concepto potente</a:t>
          </a:r>
        </a:p>
        <a:p>
          <a:r>
            <a:rPr lang="es-VE" sz="1000" b="0" dirty="0" smtClean="0">
              <a:solidFill>
                <a:schemeClr val="tx2">
                  <a:lumMod val="75000"/>
                </a:schemeClr>
              </a:solidFill>
            </a:rPr>
            <a:t>Garantiza la presencia de la perspectiva de “impacto en Desarrollo e Integración” en todas nuestras intervenciones</a:t>
          </a:r>
        </a:p>
      </dgm:t>
    </dgm:pt>
    <dgm:pt modelId="{5EF439EE-43A3-4080-9501-EDC270AABCEA}" type="sibTrans" cxnId="{515B0BD5-23BF-4F48-8BC2-524D90239058}">
      <dgm:prSet/>
      <dgm:spPr/>
      <dgm:t>
        <a:bodyPr/>
        <a:lstStyle/>
        <a:p>
          <a:endParaRPr lang="es-VE"/>
        </a:p>
      </dgm:t>
    </dgm:pt>
    <dgm:pt modelId="{300988D0-B137-49C9-BDF8-7BB5D675C84C}" type="parTrans" cxnId="{515B0BD5-23BF-4F48-8BC2-524D90239058}">
      <dgm:prSet/>
      <dgm:spPr/>
      <dgm:t>
        <a:bodyPr/>
        <a:lstStyle/>
        <a:p>
          <a:endParaRPr lang="es-VE"/>
        </a:p>
      </dgm:t>
    </dgm:pt>
    <dgm:pt modelId="{BCFBDCAB-C302-4A86-8D6F-9D411101520A}" type="pres">
      <dgm:prSet presAssocID="{E98190CA-5CD1-4A01-95E8-727CBEF361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94FFD09C-94A5-4D7B-908F-09EE8B00D6D3}" type="pres">
      <dgm:prSet presAssocID="{F61491E3-5DC4-47FE-87D8-836D84C24278}" presName="boxAndChildren" presStyleCnt="0"/>
      <dgm:spPr/>
    </dgm:pt>
    <dgm:pt modelId="{8B040A88-95D7-4747-B67C-4EA27869F807}" type="pres">
      <dgm:prSet presAssocID="{F61491E3-5DC4-47FE-87D8-836D84C24278}" presName="parentTextBox" presStyleLbl="node1" presStyleIdx="0" presStyleCnt="3"/>
      <dgm:spPr/>
      <dgm:t>
        <a:bodyPr/>
        <a:lstStyle/>
        <a:p>
          <a:endParaRPr lang="es-VE"/>
        </a:p>
      </dgm:t>
    </dgm:pt>
    <dgm:pt modelId="{1BBA823E-EAA6-4E06-ACDF-A09F4DFD056C}" type="pres">
      <dgm:prSet presAssocID="{F61491E3-5DC4-47FE-87D8-836D84C24278}" presName="entireBox" presStyleLbl="node1" presStyleIdx="0" presStyleCnt="3" custLinFactNeighborY="48143"/>
      <dgm:spPr/>
      <dgm:t>
        <a:bodyPr/>
        <a:lstStyle/>
        <a:p>
          <a:endParaRPr lang="es-VE"/>
        </a:p>
      </dgm:t>
    </dgm:pt>
    <dgm:pt modelId="{65BB7252-5847-446B-8B00-BCF404CB7FDC}" type="pres">
      <dgm:prSet presAssocID="{F61491E3-5DC4-47FE-87D8-836D84C24278}" presName="descendantBox" presStyleCnt="0"/>
      <dgm:spPr/>
    </dgm:pt>
    <dgm:pt modelId="{B3C0C75F-6AFE-488F-B1F2-9B48DEAFC202}" type="pres">
      <dgm:prSet presAssocID="{1ED2B990-D58D-48B2-91DC-AEF6E95A1AFE}" presName="childTextBox" presStyleLbl="fgAccFollowNode1" presStyleIdx="0" presStyleCnt="3" custScaleX="2000000" custScaleY="90781" custLinFactY="4503" custLinFactNeighborY="1000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D1265D6-6FE2-4B6C-8287-B25476C9B64A}" type="pres">
      <dgm:prSet presAssocID="{0F41E127-7A9B-410E-8237-08CC26AD4FC2}" presName="sp" presStyleCnt="0"/>
      <dgm:spPr/>
    </dgm:pt>
    <dgm:pt modelId="{24FE1485-41A9-451C-944C-F7167B106FE6}" type="pres">
      <dgm:prSet presAssocID="{48F5286E-16F2-4A4A-A212-DFD6B57C8A67}" presName="arrowAndChildren" presStyleCnt="0"/>
      <dgm:spPr/>
    </dgm:pt>
    <dgm:pt modelId="{87986E01-8F0C-4744-BD73-6CFE6CA37847}" type="pres">
      <dgm:prSet presAssocID="{48F5286E-16F2-4A4A-A212-DFD6B57C8A67}" presName="parentTextArrow" presStyleLbl="node1" presStyleIdx="0" presStyleCnt="3"/>
      <dgm:spPr/>
      <dgm:t>
        <a:bodyPr/>
        <a:lstStyle/>
        <a:p>
          <a:endParaRPr lang="es-VE"/>
        </a:p>
      </dgm:t>
    </dgm:pt>
    <dgm:pt modelId="{99EE1C61-F9BE-4105-96EF-89DE901B6C8B}" type="pres">
      <dgm:prSet presAssocID="{48F5286E-16F2-4A4A-A212-DFD6B57C8A67}" presName="arrow" presStyleLbl="node1" presStyleIdx="1" presStyleCnt="3" custScaleY="90305" custLinFactNeighborY="-1242"/>
      <dgm:spPr/>
      <dgm:t>
        <a:bodyPr/>
        <a:lstStyle/>
        <a:p>
          <a:endParaRPr lang="es-VE"/>
        </a:p>
      </dgm:t>
    </dgm:pt>
    <dgm:pt modelId="{83A46BE8-26F3-469E-9CEC-3F797B095085}" type="pres">
      <dgm:prSet presAssocID="{48F5286E-16F2-4A4A-A212-DFD6B57C8A67}" presName="descendantArrow" presStyleCnt="0"/>
      <dgm:spPr/>
    </dgm:pt>
    <dgm:pt modelId="{0CC119A3-8DF1-4343-9584-1D2E6E830614}" type="pres">
      <dgm:prSet presAssocID="{2BC8C581-5858-439F-8275-F2E0A685CF82}" presName="childTextArrow" presStyleLbl="fgAccFollowNode1" presStyleIdx="1" presStyleCnt="3" custScaleY="103400" custLinFactNeighborY="-1590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CA22E3E-6E5D-4AA4-85F1-7189B8995915}" type="pres">
      <dgm:prSet presAssocID="{F3280A99-0DE5-4332-A9E0-AE1BEBED7FA0}" presName="sp" presStyleCnt="0"/>
      <dgm:spPr/>
    </dgm:pt>
    <dgm:pt modelId="{7ACDE2DD-CE05-43CD-B888-0622DD37EEA0}" type="pres">
      <dgm:prSet presAssocID="{80FDD167-4798-4306-A6DF-E8015198D773}" presName="arrowAndChildren" presStyleCnt="0"/>
      <dgm:spPr/>
    </dgm:pt>
    <dgm:pt modelId="{108742BC-8D9D-426F-8751-28722532307B}" type="pres">
      <dgm:prSet presAssocID="{80FDD167-4798-4306-A6DF-E8015198D773}" presName="parentTextArrow" presStyleLbl="node1" presStyleIdx="1" presStyleCnt="3"/>
      <dgm:spPr/>
      <dgm:t>
        <a:bodyPr/>
        <a:lstStyle/>
        <a:p>
          <a:endParaRPr lang="es-VE"/>
        </a:p>
      </dgm:t>
    </dgm:pt>
    <dgm:pt modelId="{3B9F38CA-4FA1-4686-A65D-4FEF3D52064A}" type="pres">
      <dgm:prSet presAssocID="{80FDD167-4798-4306-A6DF-E8015198D773}" presName="arrow" presStyleLbl="node1" presStyleIdx="2" presStyleCnt="3" custScaleY="55511" custLinFactNeighborX="12736" custLinFactNeighborY="-12147"/>
      <dgm:spPr/>
      <dgm:t>
        <a:bodyPr/>
        <a:lstStyle/>
        <a:p>
          <a:endParaRPr lang="es-VE"/>
        </a:p>
      </dgm:t>
    </dgm:pt>
    <dgm:pt modelId="{E3238873-D9E7-4AEB-929E-A3D6E1F2ACDE}" type="pres">
      <dgm:prSet presAssocID="{80FDD167-4798-4306-A6DF-E8015198D773}" presName="descendantArrow" presStyleCnt="0"/>
      <dgm:spPr/>
    </dgm:pt>
    <dgm:pt modelId="{8CF843E9-EFF9-4B00-B818-11BCAAA82304}" type="pres">
      <dgm:prSet presAssocID="{FD4A8AAE-5D6E-40F3-86EA-41E06ADC3A90}" presName="childTextArrow" presStyleLbl="fgAccFollowNode1" presStyleIdx="2" presStyleCnt="3" custScaleY="51807" custLinFactNeighborY="-195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2059D98-7477-46B6-9A18-D2479FEDC71B}" type="presOf" srcId="{E98190CA-5CD1-4A01-95E8-727CBEF361B6}" destId="{BCFBDCAB-C302-4A86-8D6F-9D411101520A}" srcOrd="0" destOrd="0" presId="urn:microsoft.com/office/officeart/2005/8/layout/process4"/>
    <dgm:cxn modelId="{FAB1FEB2-A160-4E9D-889D-84C8D85D2DA6}" type="presOf" srcId="{48F5286E-16F2-4A4A-A212-DFD6B57C8A67}" destId="{99EE1C61-F9BE-4105-96EF-89DE901B6C8B}" srcOrd="1" destOrd="0" presId="urn:microsoft.com/office/officeart/2005/8/layout/process4"/>
    <dgm:cxn modelId="{5B8CD710-7868-48A8-8F02-AC923183E8E8}" type="presOf" srcId="{2BC8C581-5858-439F-8275-F2E0A685CF82}" destId="{0CC119A3-8DF1-4343-9584-1D2E6E830614}" srcOrd="0" destOrd="0" presId="urn:microsoft.com/office/officeart/2005/8/layout/process4"/>
    <dgm:cxn modelId="{515B0BD5-23BF-4F48-8BC2-524D90239058}" srcId="{48F5286E-16F2-4A4A-A212-DFD6B57C8A67}" destId="{2BC8C581-5858-439F-8275-F2E0A685CF82}" srcOrd="0" destOrd="0" parTransId="{300988D0-B137-49C9-BDF8-7BB5D675C84C}" sibTransId="{5EF439EE-43A3-4080-9501-EDC270AABCEA}"/>
    <dgm:cxn modelId="{2EC873FA-BDF5-4DDF-A30C-5F4A9D2C7748}" type="presOf" srcId="{80FDD167-4798-4306-A6DF-E8015198D773}" destId="{3B9F38CA-4FA1-4686-A65D-4FEF3D52064A}" srcOrd="1" destOrd="0" presId="urn:microsoft.com/office/officeart/2005/8/layout/process4"/>
    <dgm:cxn modelId="{54217F5A-57B9-4A06-8342-D28C654B6E35}" type="presOf" srcId="{F61491E3-5DC4-47FE-87D8-836D84C24278}" destId="{1BBA823E-EAA6-4E06-ACDF-A09F4DFD056C}" srcOrd="1" destOrd="0" presId="urn:microsoft.com/office/officeart/2005/8/layout/process4"/>
    <dgm:cxn modelId="{A53EFF78-021A-4725-894B-49D7894AC2BE}" type="presOf" srcId="{FD4A8AAE-5D6E-40F3-86EA-41E06ADC3A90}" destId="{8CF843E9-EFF9-4B00-B818-11BCAAA82304}" srcOrd="0" destOrd="0" presId="urn:microsoft.com/office/officeart/2005/8/layout/process4"/>
    <dgm:cxn modelId="{82A9469A-7C4E-413F-9228-4A2A057C2959}" srcId="{E98190CA-5CD1-4A01-95E8-727CBEF361B6}" destId="{F61491E3-5DC4-47FE-87D8-836D84C24278}" srcOrd="2" destOrd="0" parTransId="{C9BB20AD-F52D-4FB2-AFAE-58364E892D61}" sibTransId="{C3CCE911-F879-41CA-98FE-6254F831B818}"/>
    <dgm:cxn modelId="{563E7893-29FB-49F4-8C8D-C26552BF8D1B}" type="presOf" srcId="{80FDD167-4798-4306-A6DF-E8015198D773}" destId="{108742BC-8D9D-426F-8751-28722532307B}" srcOrd="0" destOrd="0" presId="urn:microsoft.com/office/officeart/2005/8/layout/process4"/>
    <dgm:cxn modelId="{7A4A4D7A-F226-4F66-A8B0-7334C7D0338A}" srcId="{E98190CA-5CD1-4A01-95E8-727CBEF361B6}" destId="{80FDD167-4798-4306-A6DF-E8015198D773}" srcOrd="0" destOrd="0" parTransId="{892EA7AE-8A5F-4930-A3E2-9FFA02AA062C}" sibTransId="{F3280A99-0DE5-4332-A9E0-AE1BEBED7FA0}"/>
    <dgm:cxn modelId="{D732B7A9-E753-44B3-AEB4-2F0361E27487}" srcId="{80FDD167-4798-4306-A6DF-E8015198D773}" destId="{FD4A8AAE-5D6E-40F3-86EA-41E06ADC3A90}" srcOrd="0" destOrd="0" parTransId="{AD1FE4F0-4494-4D82-8D00-03D084D83164}" sibTransId="{B4515E54-D6ED-476C-86E2-28FEACC768A7}"/>
    <dgm:cxn modelId="{BDE95684-E9AF-4EB7-A7A7-7586918F0503}" srcId="{F61491E3-5DC4-47FE-87D8-836D84C24278}" destId="{1ED2B990-D58D-48B2-91DC-AEF6E95A1AFE}" srcOrd="0" destOrd="0" parTransId="{E9D0D7A1-916F-4D98-BC2A-2581DC405A31}" sibTransId="{C9ACAC71-2632-4CCC-BDFA-2B8ED1D231FC}"/>
    <dgm:cxn modelId="{AD609481-72F3-4FFF-95A6-1B33D7AC05E5}" type="presOf" srcId="{F61491E3-5DC4-47FE-87D8-836D84C24278}" destId="{8B040A88-95D7-4747-B67C-4EA27869F807}" srcOrd="0" destOrd="0" presId="urn:microsoft.com/office/officeart/2005/8/layout/process4"/>
    <dgm:cxn modelId="{DE63CA6B-368D-42A2-8B0B-DC6BBE03F5EE}" type="presOf" srcId="{1ED2B990-D58D-48B2-91DC-AEF6E95A1AFE}" destId="{B3C0C75F-6AFE-488F-B1F2-9B48DEAFC202}" srcOrd="0" destOrd="0" presId="urn:microsoft.com/office/officeart/2005/8/layout/process4"/>
    <dgm:cxn modelId="{497C717E-EC5A-455E-B323-AC447063A404}" srcId="{E98190CA-5CD1-4A01-95E8-727CBEF361B6}" destId="{48F5286E-16F2-4A4A-A212-DFD6B57C8A67}" srcOrd="1" destOrd="0" parTransId="{76E834BE-7D25-45B6-94F1-194103111534}" sibTransId="{0F41E127-7A9B-410E-8237-08CC26AD4FC2}"/>
    <dgm:cxn modelId="{75DAB803-6C45-40CD-B208-50BE4D114835}" type="presOf" srcId="{48F5286E-16F2-4A4A-A212-DFD6B57C8A67}" destId="{87986E01-8F0C-4744-BD73-6CFE6CA37847}" srcOrd="0" destOrd="0" presId="urn:microsoft.com/office/officeart/2005/8/layout/process4"/>
    <dgm:cxn modelId="{122DC10D-7405-4048-94B9-105C1A5C999F}" type="presParOf" srcId="{BCFBDCAB-C302-4A86-8D6F-9D411101520A}" destId="{94FFD09C-94A5-4D7B-908F-09EE8B00D6D3}" srcOrd="0" destOrd="0" presId="urn:microsoft.com/office/officeart/2005/8/layout/process4"/>
    <dgm:cxn modelId="{FB7444DC-0BD9-4C1F-904D-5D22E884724F}" type="presParOf" srcId="{94FFD09C-94A5-4D7B-908F-09EE8B00D6D3}" destId="{8B040A88-95D7-4747-B67C-4EA27869F807}" srcOrd="0" destOrd="0" presId="urn:microsoft.com/office/officeart/2005/8/layout/process4"/>
    <dgm:cxn modelId="{A171B640-98E5-40CA-897F-55761A033699}" type="presParOf" srcId="{94FFD09C-94A5-4D7B-908F-09EE8B00D6D3}" destId="{1BBA823E-EAA6-4E06-ACDF-A09F4DFD056C}" srcOrd="1" destOrd="0" presId="urn:microsoft.com/office/officeart/2005/8/layout/process4"/>
    <dgm:cxn modelId="{9DA66117-1036-4A1B-9E1C-B92B607581B8}" type="presParOf" srcId="{94FFD09C-94A5-4D7B-908F-09EE8B00D6D3}" destId="{65BB7252-5847-446B-8B00-BCF404CB7FDC}" srcOrd="2" destOrd="0" presId="urn:microsoft.com/office/officeart/2005/8/layout/process4"/>
    <dgm:cxn modelId="{4877FD08-E006-4FC6-9067-3B8042CACFEC}" type="presParOf" srcId="{65BB7252-5847-446B-8B00-BCF404CB7FDC}" destId="{B3C0C75F-6AFE-488F-B1F2-9B48DEAFC202}" srcOrd="0" destOrd="0" presId="urn:microsoft.com/office/officeart/2005/8/layout/process4"/>
    <dgm:cxn modelId="{F3403C70-7F8C-4AD0-82F9-DD1C091F4EF2}" type="presParOf" srcId="{BCFBDCAB-C302-4A86-8D6F-9D411101520A}" destId="{ED1265D6-6FE2-4B6C-8287-B25476C9B64A}" srcOrd="1" destOrd="0" presId="urn:microsoft.com/office/officeart/2005/8/layout/process4"/>
    <dgm:cxn modelId="{775D94CD-2B8C-45B9-B564-62FF1C84FCD8}" type="presParOf" srcId="{BCFBDCAB-C302-4A86-8D6F-9D411101520A}" destId="{24FE1485-41A9-451C-944C-F7167B106FE6}" srcOrd="2" destOrd="0" presId="urn:microsoft.com/office/officeart/2005/8/layout/process4"/>
    <dgm:cxn modelId="{C4690798-DE69-471D-96C4-2A52F6F114AB}" type="presParOf" srcId="{24FE1485-41A9-451C-944C-F7167B106FE6}" destId="{87986E01-8F0C-4744-BD73-6CFE6CA37847}" srcOrd="0" destOrd="0" presId="urn:microsoft.com/office/officeart/2005/8/layout/process4"/>
    <dgm:cxn modelId="{D1CA156A-0CE0-4D96-AB89-EE2035BFFB73}" type="presParOf" srcId="{24FE1485-41A9-451C-944C-F7167B106FE6}" destId="{99EE1C61-F9BE-4105-96EF-89DE901B6C8B}" srcOrd="1" destOrd="0" presId="urn:microsoft.com/office/officeart/2005/8/layout/process4"/>
    <dgm:cxn modelId="{A9F773BB-C684-4F5A-8B5F-744CD25A3A1F}" type="presParOf" srcId="{24FE1485-41A9-451C-944C-F7167B106FE6}" destId="{83A46BE8-26F3-469E-9CEC-3F797B095085}" srcOrd="2" destOrd="0" presId="urn:microsoft.com/office/officeart/2005/8/layout/process4"/>
    <dgm:cxn modelId="{ABBF99F0-4429-4606-8378-D96FB353F5C1}" type="presParOf" srcId="{83A46BE8-26F3-469E-9CEC-3F797B095085}" destId="{0CC119A3-8DF1-4343-9584-1D2E6E830614}" srcOrd="0" destOrd="0" presId="urn:microsoft.com/office/officeart/2005/8/layout/process4"/>
    <dgm:cxn modelId="{8FC1FE5D-A62F-4A0A-BF2F-E2013072A0B9}" type="presParOf" srcId="{BCFBDCAB-C302-4A86-8D6F-9D411101520A}" destId="{6CA22E3E-6E5D-4AA4-85F1-7189B8995915}" srcOrd="3" destOrd="0" presId="urn:microsoft.com/office/officeart/2005/8/layout/process4"/>
    <dgm:cxn modelId="{01808CC4-45CE-414E-8ED7-CE755225A79A}" type="presParOf" srcId="{BCFBDCAB-C302-4A86-8D6F-9D411101520A}" destId="{7ACDE2DD-CE05-43CD-B888-0622DD37EEA0}" srcOrd="4" destOrd="0" presId="urn:microsoft.com/office/officeart/2005/8/layout/process4"/>
    <dgm:cxn modelId="{F2E765DB-768F-4F79-89CF-D3C027C496E1}" type="presParOf" srcId="{7ACDE2DD-CE05-43CD-B888-0622DD37EEA0}" destId="{108742BC-8D9D-426F-8751-28722532307B}" srcOrd="0" destOrd="0" presId="urn:microsoft.com/office/officeart/2005/8/layout/process4"/>
    <dgm:cxn modelId="{F2E2776E-C450-440C-BF94-123086FCC497}" type="presParOf" srcId="{7ACDE2DD-CE05-43CD-B888-0622DD37EEA0}" destId="{3B9F38CA-4FA1-4686-A65D-4FEF3D52064A}" srcOrd="1" destOrd="0" presId="urn:microsoft.com/office/officeart/2005/8/layout/process4"/>
    <dgm:cxn modelId="{DCE046A9-B746-4F65-9EB8-CD722D66458C}" type="presParOf" srcId="{7ACDE2DD-CE05-43CD-B888-0622DD37EEA0}" destId="{E3238873-D9E7-4AEB-929E-A3D6E1F2ACDE}" srcOrd="2" destOrd="0" presId="urn:microsoft.com/office/officeart/2005/8/layout/process4"/>
    <dgm:cxn modelId="{7E594E65-359C-43B7-AD64-F8FC35649882}" type="presParOf" srcId="{E3238873-D9E7-4AEB-929E-A3D6E1F2ACDE}" destId="{8CF843E9-EFF9-4B00-B818-11BCAAA823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8F235-F2EE-4AC4-AB4B-22C98DD80EFF}" type="doc">
      <dgm:prSet loTypeId="urn:microsoft.com/office/officeart/2005/8/layout/funnel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3510CF52-CCCC-4ABE-82F3-FA771AA89D5F}">
      <dgm:prSet phldrT="[Texto]" custT="1"/>
      <dgm:spPr>
        <a:solidFill>
          <a:srgbClr val="005688"/>
        </a:solidFill>
      </dgm:spPr>
      <dgm:t>
        <a:bodyPr/>
        <a:lstStyle/>
        <a:p>
          <a:pPr algn="ctr"/>
          <a:r>
            <a:rPr lang="es-PE" sz="800" b="1" dirty="0" err="1" smtClean="0"/>
            <a:t>Concesionalidad</a:t>
          </a:r>
          <a:endParaRPr lang="es-VE" sz="800" b="1" dirty="0"/>
        </a:p>
      </dgm:t>
    </dgm:pt>
    <dgm:pt modelId="{45241432-0CA8-4226-A1BA-0094ED8EDE44}" type="parTrans" cxnId="{DC0FB25F-FEDE-4D86-A5AB-D2D5B12636FC}">
      <dgm:prSet/>
      <dgm:spPr/>
      <dgm:t>
        <a:bodyPr/>
        <a:lstStyle/>
        <a:p>
          <a:endParaRPr lang="es-VE"/>
        </a:p>
      </dgm:t>
    </dgm:pt>
    <dgm:pt modelId="{9718E66A-2139-4742-B9AA-5A6629DB0B40}" type="sibTrans" cxnId="{DC0FB25F-FEDE-4D86-A5AB-D2D5B12636FC}">
      <dgm:prSet/>
      <dgm:spPr/>
      <dgm:t>
        <a:bodyPr/>
        <a:lstStyle/>
        <a:p>
          <a:endParaRPr lang="es-VE"/>
        </a:p>
      </dgm:t>
    </dgm:pt>
    <dgm:pt modelId="{70EEC8AF-94E0-4C10-9303-69101C8F9E24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PE" sz="800" b="1" dirty="0" smtClean="0"/>
            <a:t>Recursos reembolsables</a:t>
          </a:r>
          <a:endParaRPr lang="es-VE" sz="800" b="1" dirty="0"/>
        </a:p>
      </dgm:t>
    </dgm:pt>
    <dgm:pt modelId="{55BDFA6F-5435-44B7-85AD-F1E913B08569}" type="parTrans" cxnId="{F3682873-9B5C-403D-8D46-C90243747E1D}">
      <dgm:prSet/>
      <dgm:spPr/>
      <dgm:t>
        <a:bodyPr/>
        <a:lstStyle/>
        <a:p>
          <a:endParaRPr lang="es-VE"/>
        </a:p>
      </dgm:t>
    </dgm:pt>
    <dgm:pt modelId="{732B8C2B-9135-4C0E-8D5A-599A16298252}" type="sibTrans" cxnId="{F3682873-9B5C-403D-8D46-C90243747E1D}">
      <dgm:prSet/>
      <dgm:spPr/>
      <dgm:t>
        <a:bodyPr/>
        <a:lstStyle/>
        <a:p>
          <a:endParaRPr lang="es-VE"/>
        </a:p>
      </dgm:t>
    </dgm:pt>
    <dgm:pt modelId="{FBD144FB-F657-440F-94F3-52FF36D6D25E}">
      <dgm:prSet phldrT="[Texto]"/>
      <dgm:spPr/>
      <dgm:t>
        <a:bodyPr/>
        <a:lstStyle/>
        <a:p>
          <a:endParaRPr lang="es-VE" dirty="0"/>
        </a:p>
      </dgm:t>
    </dgm:pt>
    <dgm:pt modelId="{4FBBF63E-23AC-4627-AF23-DC3F23FB9FD6}" type="parTrans" cxnId="{7CFF206E-DE56-442E-87B7-AD9F5EE1C9A5}">
      <dgm:prSet/>
      <dgm:spPr/>
      <dgm:t>
        <a:bodyPr/>
        <a:lstStyle/>
        <a:p>
          <a:endParaRPr lang="es-VE"/>
        </a:p>
      </dgm:t>
    </dgm:pt>
    <dgm:pt modelId="{49DCBE4D-C176-4F54-BC38-CDA176FE8019}" type="sibTrans" cxnId="{7CFF206E-DE56-442E-87B7-AD9F5EE1C9A5}">
      <dgm:prSet/>
      <dgm:spPr/>
      <dgm:t>
        <a:bodyPr/>
        <a:lstStyle/>
        <a:p>
          <a:endParaRPr lang="es-VE"/>
        </a:p>
      </dgm:t>
    </dgm:pt>
    <dgm:pt modelId="{FA8FC097-4DC1-4439-BD5F-2300ED2460B0}">
      <dgm:prSet phldrT="[Texto]"/>
      <dgm:spPr>
        <a:solidFill>
          <a:srgbClr val="7030A0"/>
        </a:solidFill>
      </dgm:spPr>
      <dgm:t>
        <a:bodyPr/>
        <a:lstStyle/>
        <a:p>
          <a:r>
            <a:rPr lang="es-PE" b="1" dirty="0" smtClean="0"/>
            <a:t>Donaciones</a:t>
          </a:r>
          <a:endParaRPr lang="es-VE" b="1" dirty="0"/>
        </a:p>
      </dgm:t>
    </dgm:pt>
    <dgm:pt modelId="{4A1F069B-E624-404D-85AF-C26A0EE21BBC}" type="parTrans" cxnId="{0384627C-9C72-4A75-A071-A0C48D8CB7E1}">
      <dgm:prSet/>
      <dgm:spPr/>
      <dgm:t>
        <a:bodyPr/>
        <a:lstStyle/>
        <a:p>
          <a:endParaRPr lang="es-VE"/>
        </a:p>
      </dgm:t>
    </dgm:pt>
    <dgm:pt modelId="{76D39CEF-F9E7-4649-8E22-9AD2D51BA207}" type="sibTrans" cxnId="{0384627C-9C72-4A75-A071-A0C48D8CB7E1}">
      <dgm:prSet/>
      <dgm:spPr/>
      <dgm:t>
        <a:bodyPr/>
        <a:lstStyle/>
        <a:p>
          <a:endParaRPr lang="es-VE"/>
        </a:p>
      </dgm:t>
    </dgm:pt>
    <dgm:pt modelId="{DCD6F28C-BA01-48EA-9C9F-36A4280AEA7F}" type="pres">
      <dgm:prSet presAssocID="{2B58F235-F2EE-4AC4-AB4B-22C98DD80E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3F2096E-5CC0-438E-908E-BA1429216282}" type="pres">
      <dgm:prSet presAssocID="{2B58F235-F2EE-4AC4-AB4B-22C98DD80EFF}" presName="ellipse" presStyleLbl="trBgShp" presStyleIdx="0" presStyleCnt="1" custScaleX="120588" custScaleY="120336"/>
      <dgm:spPr/>
      <dgm:t>
        <a:bodyPr/>
        <a:lstStyle/>
        <a:p>
          <a:endParaRPr lang="es-VE"/>
        </a:p>
      </dgm:t>
    </dgm:pt>
    <dgm:pt modelId="{A2FB96E2-7289-4A23-809A-051D1DC0F6A4}" type="pres">
      <dgm:prSet presAssocID="{2B58F235-F2EE-4AC4-AB4B-22C98DD80EFF}" presName="arrow1" presStyleLbl="fgShp" presStyleIdx="0" presStyleCnt="1" custScaleY="148899" custLinFactY="129158" custLinFactNeighborX="9258" custLinFactNeighborY="200000"/>
      <dgm:spPr>
        <a:solidFill>
          <a:srgbClr val="4AAA42"/>
        </a:solidFill>
      </dgm:spPr>
      <dgm:t>
        <a:bodyPr/>
        <a:lstStyle/>
        <a:p>
          <a:endParaRPr lang="es-VE"/>
        </a:p>
      </dgm:t>
    </dgm:pt>
    <dgm:pt modelId="{15DE0CA1-509E-4E69-9B8A-98ED01D5F491}" type="pres">
      <dgm:prSet presAssocID="{2B58F235-F2EE-4AC4-AB4B-22C98DD80EFF}" presName="rectangle" presStyleLbl="revTx" presStyleIdx="0" presStyleCnt="1" custScaleY="73755" custLinFactNeighborX="5434" custLinFactNeighborY="5818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5215914-1473-4673-B6F9-3C279AFB9B25}" type="pres">
      <dgm:prSet presAssocID="{70EEC8AF-94E0-4C10-9303-69101C8F9E24}" presName="item1" presStyleLbl="node1" presStyleIdx="0" presStyleCnt="3" custScaleX="12342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398F410-BD54-488E-8460-3487514E3FC2}" type="pres">
      <dgm:prSet presAssocID="{FA8FC097-4DC1-4439-BD5F-2300ED2460B0}" presName="item2" presStyleLbl="node1" presStyleIdx="1" presStyleCnt="3" custScaleX="12640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5F99E7F-012F-4FD4-898E-AAF92A90CE90}" type="pres">
      <dgm:prSet presAssocID="{FBD144FB-F657-440F-94F3-52FF36D6D25E}" presName="item3" presStyleLbl="node1" presStyleIdx="2" presStyleCnt="3" custScaleX="122070" custLinFactNeighborX="6085" custLinFactNeighborY="507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9E76C4B-2277-4D3D-BEAA-CAFF556ED482}" type="pres">
      <dgm:prSet presAssocID="{2B58F235-F2EE-4AC4-AB4B-22C98DD80EFF}" presName="funnel" presStyleLbl="trAlignAcc1" presStyleIdx="0" presStyleCnt="1" custScaleX="138411" custScaleY="105543" custLinFactNeighborX="2004" custLinFactNeighborY="8142"/>
      <dgm:spPr>
        <a:solidFill>
          <a:schemeClr val="accent5">
            <a:lumMod val="60000"/>
            <a:lumOff val="40000"/>
            <a:alpha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s-VE"/>
        </a:p>
      </dgm:t>
    </dgm:pt>
  </dgm:ptLst>
  <dgm:cxnLst>
    <dgm:cxn modelId="{DC0FB25F-FEDE-4D86-A5AB-D2D5B12636FC}" srcId="{2B58F235-F2EE-4AC4-AB4B-22C98DD80EFF}" destId="{3510CF52-CCCC-4ABE-82F3-FA771AA89D5F}" srcOrd="0" destOrd="0" parTransId="{45241432-0CA8-4226-A1BA-0094ED8EDE44}" sibTransId="{9718E66A-2139-4742-B9AA-5A6629DB0B40}"/>
    <dgm:cxn modelId="{0384627C-9C72-4A75-A071-A0C48D8CB7E1}" srcId="{2B58F235-F2EE-4AC4-AB4B-22C98DD80EFF}" destId="{FA8FC097-4DC1-4439-BD5F-2300ED2460B0}" srcOrd="2" destOrd="0" parTransId="{4A1F069B-E624-404D-85AF-C26A0EE21BBC}" sibTransId="{76D39CEF-F9E7-4649-8E22-9AD2D51BA207}"/>
    <dgm:cxn modelId="{F3682873-9B5C-403D-8D46-C90243747E1D}" srcId="{2B58F235-F2EE-4AC4-AB4B-22C98DD80EFF}" destId="{70EEC8AF-94E0-4C10-9303-69101C8F9E24}" srcOrd="1" destOrd="0" parTransId="{55BDFA6F-5435-44B7-85AD-F1E913B08569}" sibTransId="{732B8C2B-9135-4C0E-8D5A-599A16298252}"/>
    <dgm:cxn modelId="{04E30FF7-3F1C-4BD3-9F8B-E827929BA310}" type="presOf" srcId="{3510CF52-CCCC-4ABE-82F3-FA771AA89D5F}" destId="{35F99E7F-012F-4FD4-898E-AAF92A90CE90}" srcOrd="0" destOrd="0" presId="urn:microsoft.com/office/officeart/2005/8/layout/funnel1"/>
    <dgm:cxn modelId="{BAA8B68B-67F9-44D4-A1AD-11192618B83B}" type="presOf" srcId="{FA8FC097-4DC1-4439-BD5F-2300ED2460B0}" destId="{15215914-1473-4673-B6F9-3C279AFB9B25}" srcOrd="0" destOrd="0" presId="urn:microsoft.com/office/officeart/2005/8/layout/funnel1"/>
    <dgm:cxn modelId="{7CFF206E-DE56-442E-87B7-AD9F5EE1C9A5}" srcId="{2B58F235-F2EE-4AC4-AB4B-22C98DD80EFF}" destId="{FBD144FB-F657-440F-94F3-52FF36D6D25E}" srcOrd="3" destOrd="0" parTransId="{4FBBF63E-23AC-4627-AF23-DC3F23FB9FD6}" sibTransId="{49DCBE4D-C176-4F54-BC38-CDA176FE8019}"/>
    <dgm:cxn modelId="{695A0CFC-049A-4094-B77E-7ECAA45B6289}" type="presOf" srcId="{FBD144FB-F657-440F-94F3-52FF36D6D25E}" destId="{15DE0CA1-509E-4E69-9B8A-98ED01D5F491}" srcOrd="0" destOrd="0" presId="urn:microsoft.com/office/officeart/2005/8/layout/funnel1"/>
    <dgm:cxn modelId="{52B34C59-BED0-4877-8E99-D8674BAF6111}" type="presOf" srcId="{70EEC8AF-94E0-4C10-9303-69101C8F9E24}" destId="{D398F410-BD54-488E-8460-3487514E3FC2}" srcOrd="0" destOrd="0" presId="urn:microsoft.com/office/officeart/2005/8/layout/funnel1"/>
    <dgm:cxn modelId="{C914E35C-D7E5-45B5-A207-0B3F4FAA9A4B}" type="presOf" srcId="{2B58F235-F2EE-4AC4-AB4B-22C98DD80EFF}" destId="{DCD6F28C-BA01-48EA-9C9F-36A4280AEA7F}" srcOrd="0" destOrd="0" presId="urn:microsoft.com/office/officeart/2005/8/layout/funnel1"/>
    <dgm:cxn modelId="{48DDAC32-B86D-4EB8-B68F-B239DD91B341}" type="presParOf" srcId="{DCD6F28C-BA01-48EA-9C9F-36A4280AEA7F}" destId="{53F2096E-5CC0-438E-908E-BA1429216282}" srcOrd="0" destOrd="0" presId="urn:microsoft.com/office/officeart/2005/8/layout/funnel1"/>
    <dgm:cxn modelId="{215F93DB-5C7F-4D75-9CDF-96F33EF06CDF}" type="presParOf" srcId="{DCD6F28C-BA01-48EA-9C9F-36A4280AEA7F}" destId="{A2FB96E2-7289-4A23-809A-051D1DC0F6A4}" srcOrd="1" destOrd="0" presId="urn:microsoft.com/office/officeart/2005/8/layout/funnel1"/>
    <dgm:cxn modelId="{64629754-EDD6-432C-9BF9-E92FAAC4946C}" type="presParOf" srcId="{DCD6F28C-BA01-48EA-9C9F-36A4280AEA7F}" destId="{15DE0CA1-509E-4E69-9B8A-98ED01D5F491}" srcOrd="2" destOrd="0" presId="urn:microsoft.com/office/officeart/2005/8/layout/funnel1"/>
    <dgm:cxn modelId="{CE637933-D086-4486-B97E-41124CCE8025}" type="presParOf" srcId="{DCD6F28C-BA01-48EA-9C9F-36A4280AEA7F}" destId="{15215914-1473-4673-B6F9-3C279AFB9B25}" srcOrd="3" destOrd="0" presId="urn:microsoft.com/office/officeart/2005/8/layout/funnel1"/>
    <dgm:cxn modelId="{B12F44F7-6FC0-449D-A80F-D58AF2E463DA}" type="presParOf" srcId="{DCD6F28C-BA01-48EA-9C9F-36A4280AEA7F}" destId="{D398F410-BD54-488E-8460-3487514E3FC2}" srcOrd="4" destOrd="0" presId="urn:microsoft.com/office/officeart/2005/8/layout/funnel1"/>
    <dgm:cxn modelId="{2692FEB7-BF30-4C32-A893-EB348A1615C1}" type="presParOf" srcId="{DCD6F28C-BA01-48EA-9C9F-36A4280AEA7F}" destId="{35F99E7F-012F-4FD4-898E-AAF92A90CE90}" srcOrd="5" destOrd="0" presId="urn:microsoft.com/office/officeart/2005/8/layout/funnel1"/>
    <dgm:cxn modelId="{62370B6A-4FC3-4E8C-A776-768491422D45}" type="presParOf" srcId="{DCD6F28C-BA01-48EA-9C9F-36A4280AEA7F}" destId="{29E76C4B-2277-4D3D-BEAA-CAFF556ED4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674126-B465-415F-BEEF-767D56BA0E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91BF3E98-8306-4171-8C65-83E317A47983}">
      <dgm:prSet phldrT="[Texto]" custT="1"/>
      <dgm:spPr/>
      <dgm:t>
        <a:bodyPr/>
        <a:lstStyle/>
        <a:p>
          <a:r>
            <a:rPr lang="es-PE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Programas</a:t>
          </a:r>
          <a:endParaRPr lang="es-VE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2A17C-5080-4EE5-9A4B-1EC62165C0B2}" type="parTrans" cxnId="{47FBA5FC-0609-43D3-B082-2F3189F3B32D}">
      <dgm:prSet/>
      <dgm:spPr/>
      <dgm:t>
        <a:bodyPr/>
        <a:lstStyle/>
        <a:p>
          <a:endParaRPr lang="es-VE"/>
        </a:p>
      </dgm:t>
    </dgm:pt>
    <dgm:pt modelId="{011C7B5A-9A7A-4584-AAC0-F6CC15966605}" type="sibTrans" cxnId="{47FBA5FC-0609-43D3-B082-2F3189F3B32D}">
      <dgm:prSet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VE"/>
        </a:p>
      </dgm:t>
    </dgm:pt>
    <dgm:pt modelId="{B5D378B4-3388-474B-89B6-8779978B59E4}">
      <dgm:prSet phldrT="[Texto]"/>
      <dgm:spPr/>
      <dgm:t>
        <a:bodyPr/>
        <a:lstStyle/>
        <a:p>
          <a:r>
            <a:rPr lang="es-P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Vehículos Especiales de Inversión (VEI)</a:t>
          </a:r>
          <a:endParaRPr lang="es-V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B30F2-26C1-4BB1-B9EC-1739B257D5E1}" type="parTrans" cxnId="{4C249648-DCA7-4407-9CBF-C0C2E58DCE04}">
      <dgm:prSet/>
      <dgm:spPr/>
      <dgm:t>
        <a:bodyPr/>
        <a:lstStyle/>
        <a:p>
          <a:endParaRPr lang="es-VE"/>
        </a:p>
      </dgm:t>
    </dgm:pt>
    <dgm:pt modelId="{A8323705-1990-473A-96F8-08020867A2ED}" type="sibTrans" cxnId="{4C249648-DCA7-4407-9CBF-C0C2E58DCE04}">
      <dgm:prSet custT="1"/>
      <dgm:spPr/>
      <dgm:t>
        <a:bodyPr/>
        <a:lstStyle/>
        <a:p>
          <a:r>
            <a:rPr lang="es-P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LAIF</a:t>
          </a:r>
          <a:endParaRPr lang="es-VE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1BDC3-2D65-4C89-886C-63554E08FD65}">
      <dgm:prSet phldrT="[Texto]" custT="1"/>
      <dgm:spPr/>
      <dgm:t>
        <a:bodyPr/>
        <a:lstStyle/>
        <a:p>
          <a:r>
            <a:rPr lang="es-P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Colaboración con Fondos</a:t>
          </a:r>
          <a:endParaRPr lang="es-VE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371FF-D698-4D4C-AED9-99387330414D}" type="parTrans" cxnId="{25D03EBA-0523-453F-A64E-5F888CD19F8C}">
      <dgm:prSet/>
      <dgm:spPr/>
      <dgm:t>
        <a:bodyPr/>
        <a:lstStyle/>
        <a:p>
          <a:endParaRPr lang="es-VE"/>
        </a:p>
      </dgm:t>
    </dgm:pt>
    <dgm:pt modelId="{4A9057E4-8CA6-4E92-AA88-865822F6FA66}" type="sibTrans" cxnId="{25D03EBA-0523-453F-A64E-5F888CD19F8C}">
      <dgm:prSet/>
      <dgm:spPr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PE" b="1" dirty="0" smtClean="0">
              <a:solidFill>
                <a:srgbClr val="005688"/>
              </a:solidFill>
              <a:effectLst/>
            </a:rPr>
            <a:t>Asociaciones Público Privadas</a:t>
          </a:r>
        </a:p>
        <a:p>
          <a:r>
            <a:rPr lang="es-PE" b="1" dirty="0" smtClean="0">
              <a:solidFill>
                <a:srgbClr val="005688"/>
              </a:solidFill>
              <a:effectLst/>
            </a:rPr>
            <a:t>(</a:t>
          </a:r>
          <a:r>
            <a:rPr lang="es-PE" b="1" dirty="0" err="1" smtClean="0">
              <a:solidFill>
                <a:srgbClr val="005688"/>
              </a:solidFill>
              <a:effectLst/>
            </a:rPr>
            <a:t>APP’s</a:t>
          </a:r>
          <a:r>
            <a:rPr lang="es-PE" b="1" dirty="0" smtClean="0">
              <a:solidFill>
                <a:srgbClr val="005688"/>
              </a:solidFill>
              <a:effectLst/>
            </a:rPr>
            <a:t>)</a:t>
          </a:r>
          <a:endParaRPr lang="es-VE" b="1" dirty="0">
            <a:solidFill>
              <a:srgbClr val="005688"/>
            </a:solidFill>
            <a:effectLst/>
          </a:endParaRPr>
        </a:p>
      </dgm:t>
    </dgm:pt>
    <dgm:pt modelId="{3873F9C3-C6FF-4440-B823-3E1A6C3C218D}" type="pres">
      <dgm:prSet presAssocID="{64674126-B465-415F-BEEF-767D56BA0E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6B15D133-B14B-4ADC-AC4D-BB5322D12455}" type="pres">
      <dgm:prSet presAssocID="{91BF3E98-8306-4171-8C65-83E317A47983}" presName="composite" presStyleCnt="0"/>
      <dgm:spPr/>
    </dgm:pt>
    <dgm:pt modelId="{82B807F4-6076-450E-9496-E58D5253D441}" type="pres">
      <dgm:prSet presAssocID="{91BF3E98-8306-4171-8C65-83E317A4798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D18C98D-1B23-4E1A-8831-70BFDE759A10}" type="pres">
      <dgm:prSet presAssocID="{91BF3E98-8306-4171-8C65-83E317A4798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0442F43-6D6B-46D8-A181-BEAFF26362D8}" type="pres">
      <dgm:prSet presAssocID="{91BF3E98-8306-4171-8C65-83E317A47983}" presName="BalanceSpacing" presStyleCnt="0"/>
      <dgm:spPr/>
    </dgm:pt>
    <dgm:pt modelId="{4F3D466D-2D01-4029-9C82-74883DCE9EF4}" type="pres">
      <dgm:prSet presAssocID="{91BF3E98-8306-4171-8C65-83E317A47983}" presName="BalanceSpacing1" presStyleCnt="0"/>
      <dgm:spPr/>
    </dgm:pt>
    <dgm:pt modelId="{FF3C0905-58CA-4CD6-89D9-9CC9AE7D5277}" type="pres">
      <dgm:prSet presAssocID="{011C7B5A-9A7A-4584-AAC0-F6CC15966605}" presName="Accent1Text" presStyleLbl="node1" presStyleIdx="1" presStyleCnt="6"/>
      <dgm:spPr/>
      <dgm:t>
        <a:bodyPr/>
        <a:lstStyle/>
        <a:p>
          <a:endParaRPr lang="es-VE"/>
        </a:p>
      </dgm:t>
    </dgm:pt>
    <dgm:pt modelId="{BFE4398C-29FA-4020-BDB8-6B9A1A695647}" type="pres">
      <dgm:prSet presAssocID="{011C7B5A-9A7A-4584-AAC0-F6CC15966605}" presName="spaceBetweenRectangles" presStyleCnt="0"/>
      <dgm:spPr/>
    </dgm:pt>
    <dgm:pt modelId="{9C4F5A21-0E1C-4D94-9FF5-263B632F9AD5}" type="pres">
      <dgm:prSet presAssocID="{B5D378B4-3388-474B-89B6-8779978B59E4}" presName="composite" presStyleCnt="0"/>
      <dgm:spPr/>
    </dgm:pt>
    <dgm:pt modelId="{6FEC59CB-482D-4BB7-B1F7-1E05BF9CCF7A}" type="pres">
      <dgm:prSet presAssocID="{B5D378B4-3388-474B-89B6-8779978B59E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4A7938-CD4E-4F4B-AA92-03BDD7BF46FF}" type="pres">
      <dgm:prSet presAssocID="{B5D378B4-3388-474B-89B6-8779978B59E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95691B5-E35A-47F2-9A3F-3152238E0E94}" type="pres">
      <dgm:prSet presAssocID="{B5D378B4-3388-474B-89B6-8779978B59E4}" presName="BalanceSpacing" presStyleCnt="0"/>
      <dgm:spPr/>
    </dgm:pt>
    <dgm:pt modelId="{62A88C61-D285-489D-BC12-72CB913D92BF}" type="pres">
      <dgm:prSet presAssocID="{B5D378B4-3388-474B-89B6-8779978B59E4}" presName="BalanceSpacing1" presStyleCnt="0"/>
      <dgm:spPr/>
    </dgm:pt>
    <dgm:pt modelId="{64ACDA28-DB51-4F4E-9F8D-A7DDB6481604}" type="pres">
      <dgm:prSet presAssocID="{A8323705-1990-473A-96F8-08020867A2ED}" presName="Accent1Text" presStyleLbl="node1" presStyleIdx="3" presStyleCnt="6"/>
      <dgm:spPr/>
      <dgm:t>
        <a:bodyPr/>
        <a:lstStyle/>
        <a:p>
          <a:endParaRPr lang="es-VE"/>
        </a:p>
      </dgm:t>
    </dgm:pt>
    <dgm:pt modelId="{25D80F6C-CDC7-4B12-84F5-C3F3628C06DC}" type="pres">
      <dgm:prSet presAssocID="{A8323705-1990-473A-96F8-08020867A2ED}" presName="spaceBetweenRectangles" presStyleCnt="0"/>
      <dgm:spPr/>
    </dgm:pt>
    <dgm:pt modelId="{A82044AD-C6CA-4EEB-9A38-47A38DDDB48A}" type="pres">
      <dgm:prSet presAssocID="{1471BDC3-2D65-4C89-886C-63554E08FD65}" presName="composite" presStyleCnt="0"/>
      <dgm:spPr/>
    </dgm:pt>
    <dgm:pt modelId="{E9AA7FB3-4B4F-46EC-AAD8-95E6EB04BD9B}" type="pres">
      <dgm:prSet presAssocID="{1471BDC3-2D65-4C89-886C-63554E08FD65}" presName="Parent1" presStyleLbl="node1" presStyleIdx="4" presStyleCnt="6" custScaleX="1124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1DAE335-85D6-4091-8126-D3703AF431EB}" type="pres">
      <dgm:prSet presAssocID="{1471BDC3-2D65-4C89-886C-63554E08FD6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D7746F-85F2-4282-A2A8-1986EB7C939F}" type="pres">
      <dgm:prSet presAssocID="{1471BDC3-2D65-4C89-886C-63554E08FD65}" presName="BalanceSpacing" presStyleCnt="0"/>
      <dgm:spPr/>
    </dgm:pt>
    <dgm:pt modelId="{64134E0E-A866-4DFC-A0C6-615B86914E0D}" type="pres">
      <dgm:prSet presAssocID="{1471BDC3-2D65-4C89-886C-63554E08FD65}" presName="BalanceSpacing1" presStyleCnt="0"/>
      <dgm:spPr/>
    </dgm:pt>
    <dgm:pt modelId="{A21514AE-2440-4FA3-93F5-0896C2176ED0}" type="pres">
      <dgm:prSet presAssocID="{4A9057E4-8CA6-4E92-AA88-865822F6FA66}" presName="Accent1Text" presStyleLbl="node1" presStyleIdx="5" presStyleCnt="6" custLinFactNeighborX="6639" custLinFactNeighborY="897"/>
      <dgm:spPr/>
      <dgm:t>
        <a:bodyPr/>
        <a:lstStyle/>
        <a:p>
          <a:endParaRPr lang="es-VE"/>
        </a:p>
      </dgm:t>
    </dgm:pt>
  </dgm:ptLst>
  <dgm:cxnLst>
    <dgm:cxn modelId="{761D9E88-7DBC-4BEB-BAAA-B4CE87B11E3C}" type="presOf" srcId="{64674126-B465-415F-BEEF-767D56BA0E04}" destId="{3873F9C3-C6FF-4440-B823-3E1A6C3C218D}" srcOrd="0" destOrd="0" presId="urn:microsoft.com/office/officeart/2008/layout/AlternatingHexagons"/>
    <dgm:cxn modelId="{9A3A6FFA-43CE-4255-BEDB-B107A59934D1}" type="presOf" srcId="{B5D378B4-3388-474B-89B6-8779978B59E4}" destId="{6FEC59CB-482D-4BB7-B1F7-1E05BF9CCF7A}" srcOrd="0" destOrd="0" presId="urn:microsoft.com/office/officeart/2008/layout/AlternatingHexagons"/>
    <dgm:cxn modelId="{4C249648-DCA7-4407-9CBF-C0C2E58DCE04}" srcId="{64674126-B465-415F-BEEF-767D56BA0E04}" destId="{B5D378B4-3388-474B-89B6-8779978B59E4}" srcOrd="1" destOrd="0" parTransId="{016B30F2-26C1-4BB1-B9EC-1739B257D5E1}" sibTransId="{A8323705-1990-473A-96F8-08020867A2ED}"/>
    <dgm:cxn modelId="{A5B45A4C-3304-42B8-8E97-C4015BAE0F20}" type="presOf" srcId="{A8323705-1990-473A-96F8-08020867A2ED}" destId="{64ACDA28-DB51-4F4E-9F8D-A7DDB6481604}" srcOrd="0" destOrd="0" presId="urn:microsoft.com/office/officeart/2008/layout/AlternatingHexagons"/>
    <dgm:cxn modelId="{47FBA5FC-0609-43D3-B082-2F3189F3B32D}" srcId="{64674126-B465-415F-BEEF-767D56BA0E04}" destId="{91BF3E98-8306-4171-8C65-83E317A47983}" srcOrd="0" destOrd="0" parTransId="{BB02A17C-5080-4EE5-9A4B-1EC62165C0B2}" sibTransId="{011C7B5A-9A7A-4584-AAC0-F6CC15966605}"/>
    <dgm:cxn modelId="{9C07CA3A-619B-4B1B-AA27-37816C8F4F91}" type="presOf" srcId="{91BF3E98-8306-4171-8C65-83E317A47983}" destId="{82B807F4-6076-450E-9496-E58D5253D441}" srcOrd="0" destOrd="0" presId="urn:microsoft.com/office/officeart/2008/layout/AlternatingHexagons"/>
    <dgm:cxn modelId="{6E164530-B4EC-42E3-B158-EB3BAEF84731}" type="presOf" srcId="{1471BDC3-2D65-4C89-886C-63554E08FD65}" destId="{E9AA7FB3-4B4F-46EC-AAD8-95E6EB04BD9B}" srcOrd="0" destOrd="0" presId="urn:microsoft.com/office/officeart/2008/layout/AlternatingHexagons"/>
    <dgm:cxn modelId="{25D03EBA-0523-453F-A64E-5F888CD19F8C}" srcId="{64674126-B465-415F-BEEF-767D56BA0E04}" destId="{1471BDC3-2D65-4C89-886C-63554E08FD65}" srcOrd="2" destOrd="0" parTransId="{DCB371FF-D698-4D4C-AED9-99387330414D}" sibTransId="{4A9057E4-8CA6-4E92-AA88-865822F6FA66}"/>
    <dgm:cxn modelId="{9302D42E-5D1D-4201-BA2F-36C4EABC0290}" type="presOf" srcId="{4A9057E4-8CA6-4E92-AA88-865822F6FA66}" destId="{A21514AE-2440-4FA3-93F5-0896C2176ED0}" srcOrd="0" destOrd="0" presId="urn:microsoft.com/office/officeart/2008/layout/AlternatingHexagons"/>
    <dgm:cxn modelId="{D2987887-E5A4-43CB-A15B-81BAA34FE5CE}" type="presOf" srcId="{011C7B5A-9A7A-4584-AAC0-F6CC15966605}" destId="{FF3C0905-58CA-4CD6-89D9-9CC9AE7D5277}" srcOrd="0" destOrd="0" presId="urn:microsoft.com/office/officeart/2008/layout/AlternatingHexagons"/>
    <dgm:cxn modelId="{9CDCADF4-9281-4CCD-97F9-409E1AD3F3BB}" type="presParOf" srcId="{3873F9C3-C6FF-4440-B823-3E1A6C3C218D}" destId="{6B15D133-B14B-4ADC-AC4D-BB5322D12455}" srcOrd="0" destOrd="0" presId="urn:microsoft.com/office/officeart/2008/layout/AlternatingHexagons"/>
    <dgm:cxn modelId="{C9A29EE5-48B1-41A7-AB51-F1CA8F6B1E08}" type="presParOf" srcId="{6B15D133-B14B-4ADC-AC4D-BB5322D12455}" destId="{82B807F4-6076-450E-9496-E58D5253D441}" srcOrd="0" destOrd="0" presId="urn:microsoft.com/office/officeart/2008/layout/AlternatingHexagons"/>
    <dgm:cxn modelId="{FDB54157-2065-4354-8046-BD46C22F7227}" type="presParOf" srcId="{6B15D133-B14B-4ADC-AC4D-BB5322D12455}" destId="{8D18C98D-1B23-4E1A-8831-70BFDE759A10}" srcOrd="1" destOrd="0" presId="urn:microsoft.com/office/officeart/2008/layout/AlternatingHexagons"/>
    <dgm:cxn modelId="{916372AC-8A56-4E84-A0D9-98567D2B116C}" type="presParOf" srcId="{6B15D133-B14B-4ADC-AC4D-BB5322D12455}" destId="{90442F43-6D6B-46D8-A181-BEAFF26362D8}" srcOrd="2" destOrd="0" presId="urn:microsoft.com/office/officeart/2008/layout/AlternatingHexagons"/>
    <dgm:cxn modelId="{E3A78539-B682-4A68-B3B8-821982E5409B}" type="presParOf" srcId="{6B15D133-B14B-4ADC-AC4D-BB5322D12455}" destId="{4F3D466D-2D01-4029-9C82-74883DCE9EF4}" srcOrd="3" destOrd="0" presId="urn:microsoft.com/office/officeart/2008/layout/AlternatingHexagons"/>
    <dgm:cxn modelId="{8A28AF35-A3C1-4967-865A-C29DC907DF4E}" type="presParOf" srcId="{6B15D133-B14B-4ADC-AC4D-BB5322D12455}" destId="{FF3C0905-58CA-4CD6-89D9-9CC9AE7D5277}" srcOrd="4" destOrd="0" presId="urn:microsoft.com/office/officeart/2008/layout/AlternatingHexagons"/>
    <dgm:cxn modelId="{8CE7A59F-136C-4D91-9A26-E50E9BE7E65C}" type="presParOf" srcId="{3873F9C3-C6FF-4440-B823-3E1A6C3C218D}" destId="{BFE4398C-29FA-4020-BDB8-6B9A1A695647}" srcOrd="1" destOrd="0" presId="urn:microsoft.com/office/officeart/2008/layout/AlternatingHexagons"/>
    <dgm:cxn modelId="{DF74C7A4-1FEF-44A7-A45D-BA7F3E5F98CA}" type="presParOf" srcId="{3873F9C3-C6FF-4440-B823-3E1A6C3C218D}" destId="{9C4F5A21-0E1C-4D94-9FF5-263B632F9AD5}" srcOrd="2" destOrd="0" presId="urn:microsoft.com/office/officeart/2008/layout/AlternatingHexagons"/>
    <dgm:cxn modelId="{2462A589-F480-416F-8ECD-52C1FECCB7B8}" type="presParOf" srcId="{9C4F5A21-0E1C-4D94-9FF5-263B632F9AD5}" destId="{6FEC59CB-482D-4BB7-B1F7-1E05BF9CCF7A}" srcOrd="0" destOrd="0" presId="urn:microsoft.com/office/officeart/2008/layout/AlternatingHexagons"/>
    <dgm:cxn modelId="{0365A24F-92BB-439A-B887-A47218201C22}" type="presParOf" srcId="{9C4F5A21-0E1C-4D94-9FF5-263B632F9AD5}" destId="{D54A7938-CD4E-4F4B-AA92-03BDD7BF46FF}" srcOrd="1" destOrd="0" presId="urn:microsoft.com/office/officeart/2008/layout/AlternatingHexagons"/>
    <dgm:cxn modelId="{820566D6-4CA8-490B-87B9-C4846639E2CA}" type="presParOf" srcId="{9C4F5A21-0E1C-4D94-9FF5-263B632F9AD5}" destId="{495691B5-E35A-47F2-9A3F-3152238E0E94}" srcOrd="2" destOrd="0" presId="urn:microsoft.com/office/officeart/2008/layout/AlternatingHexagons"/>
    <dgm:cxn modelId="{ADD1DEAE-9057-4ADB-ACFF-CAE94E4D2B1F}" type="presParOf" srcId="{9C4F5A21-0E1C-4D94-9FF5-263B632F9AD5}" destId="{62A88C61-D285-489D-BC12-72CB913D92BF}" srcOrd="3" destOrd="0" presId="urn:microsoft.com/office/officeart/2008/layout/AlternatingHexagons"/>
    <dgm:cxn modelId="{5809048C-9B63-41FC-888C-DD0485958D28}" type="presParOf" srcId="{9C4F5A21-0E1C-4D94-9FF5-263B632F9AD5}" destId="{64ACDA28-DB51-4F4E-9F8D-A7DDB6481604}" srcOrd="4" destOrd="0" presId="urn:microsoft.com/office/officeart/2008/layout/AlternatingHexagons"/>
    <dgm:cxn modelId="{C655331D-ACF7-47C4-9A3B-01B58FC14BAB}" type="presParOf" srcId="{3873F9C3-C6FF-4440-B823-3E1A6C3C218D}" destId="{25D80F6C-CDC7-4B12-84F5-C3F3628C06DC}" srcOrd="3" destOrd="0" presId="urn:microsoft.com/office/officeart/2008/layout/AlternatingHexagons"/>
    <dgm:cxn modelId="{834BEA92-D516-4031-AF19-2F40B6382403}" type="presParOf" srcId="{3873F9C3-C6FF-4440-B823-3E1A6C3C218D}" destId="{A82044AD-C6CA-4EEB-9A38-47A38DDDB48A}" srcOrd="4" destOrd="0" presId="urn:microsoft.com/office/officeart/2008/layout/AlternatingHexagons"/>
    <dgm:cxn modelId="{44C68FDB-D4A0-498A-A782-F4BDED2DA8FF}" type="presParOf" srcId="{A82044AD-C6CA-4EEB-9A38-47A38DDDB48A}" destId="{E9AA7FB3-4B4F-46EC-AAD8-95E6EB04BD9B}" srcOrd="0" destOrd="0" presId="urn:microsoft.com/office/officeart/2008/layout/AlternatingHexagons"/>
    <dgm:cxn modelId="{C03E1164-FC40-49E9-B46C-3DDEA223DC97}" type="presParOf" srcId="{A82044AD-C6CA-4EEB-9A38-47A38DDDB48A}" destId="{91DAE335-85D6-4091-8126-D3703AF431EB}" srcOrd="1" destOrd="0" presId="urn:microsoft.com/office/officeart/2008/layout/AlternatingHexagons"/>
    <dgm:cxn modelId="{27A6C942-61FA-4881-98BB-13C2C3DD6355}" type="presParOf" srcId="{A82044AD-C6CA-4EEB-9A38-47A38DDDB48A}" destId="{86D7746F-85F2-4282-A2A8-1986EB7C939F}" srcOrd="2" destOrd="0" presId="urn:microsoft.com/office/officeart/2008/layout/AlternatingHexagons"/>
    <dgm:cxn modelId="{A9CE2347-3B23-4D47-8CBA-E234C45D674B}" type="presParOf" srcId="{A82044AD-C6CA-4EEB-9A38-47A38DDDB48A}" destId="{64134E0E-A866-4DFC-A0C6-615B86914E0D}" srcOrd="3" destOrd="0" presId="urn:microsoft.com/office/officeart/2008/layout/AlternatingHexagons"/>
    <dgm:cxn modelId="{A89794D0-C624-4C26-A61E-06D1C3A837EF}" type="presParOf" srcId="{A82044AD-C6CA-4EEB-9A38-47A38DDDB48A}" destId="{A21514AE-2440-4FA3-93F5-0896C2176ED0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24F13-2E52-4C57-A52A-E1A2A6288C74}" type="doc">
      <dgm:prSet loTypeId="urn:microsoft.com/office/officeart/2005/8/layout/v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6E6B3EA-BA7D-415E-B470-2DBA38DA817C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PE" sz="3000" b="1" dirty="0" smtClean="0"/>
            <a:t>Últimos </a:t>
          </a:r>
        </a:p>
        <a:p>
          <a:r>
            <a:rPr lang="es-PE" sz="3000" b="1" dirty="0" smtClean="0"/>
            <a:t>10 años </a:t>
          </a:r>
          <a:endParaRPr lang="es-VE" sz="3000" b="1" dirty="0"/>
        </a:p>
      </dgm:t>
    </dgm:pt>
    <dgm:pt modelId="{8C93DABA-313B-43A8-95F7-04A14CCE7FC4}" type="parTrans" cxnId="{41D2AFCA-529D-4364-B930-F62C45777BE3}">
      <dgm:prSet/>
      <dgm:spPr/>
      <dgm:t>
        <a:bodyPr/>
        <a:lstStyle/>
        <a:p>
          <a:endParaRPr lang="es-VE"/>
        </a:p>
      </dgm:t>
    </dgm:pt>
    <dgm:pt modelId="{AF868B43-6248-40F1-AED1-E34ED4E8230F}" type="sibTrans" cxnId="{41D2AFCA-529D-4364-B930-F62C45777BE3}">
      <dgm:prSet/>
      <dgm:spPr/>
      <dgm:t>
        <a:bodyPr/>
        <a:lstStyle/>
        <a:p>
          <a:endParaRPr lang="es-VE"/>
        </a:p>
      </dgm:t>
    </dgm:pt>
    <dgm:pt modelId="{AC4A29AB-C1FF-457E-9995-B3DC4EEDB226}">
      <dgm:prSet phldrT="[Texto]" custT="1"/>
      <dgm:spPr/>
      <dgm:t>
        <a:bodyPr/>
        <a:lstStyle/>
        <a:p>
          <a:pPr algn="ctr"/>
          <a:r>
            <a:rPr lang="es-PE" sz="14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44 proyectos </a:t>
          </a:r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CEF1B-D427-41FB-896E-7AB6B61A3E4F}" type="sibTrans" cxnId="{287F8291-D1FB-453B-AAB1-1CB4F0315AEB}">
      <dgm:prSet/>
      <dgm:spPr/>
      <dgm:t>
        <a:bodyPr/>
        <a:lstStyle/>
        <a:p>
          <a:endParaRPr lang="es-VE"/>
        </a:p>
      </dgm:t>
    </dgm:pt>
    <dgm:pt modelId="{E4CC16DD-6FD9-4EB9-994C-19D016FD8A20}" type="parTrans" cxnId="{287F8291-D1FB-453B-AAB1-1CB4F0315AEB}">
      <dgm:prSet/>
      <dgm:spPr/>
      <dgm:t>
        <a:bodyPr/>
        <a:lstStyle/>
        <a:p>
          <a:endParaRPr lang="es-VE"/>
        </a:p>
      </dgm:t>
    </dgm:pt>
    <dgm:pt modelId="{33A2F38E-4413-4541-BFFC-2CABAB43E859}">
      <dgm:prSet phldrT="[Texto]" custT="1"/>
      <dgm:spPr/>
      <dgm:t>
        <a:bodyPr/>
        <a:lstStyle/>
        <a:p>
          <a:pPr algn="ctr"/>
          <a:r>
            <a:rPr lang="es-VE" sz="14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USD 2.650 MM movilizados  </a:t>
          </a:r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0981B-A5AB-44D6-9301-139285144EE4}" type="sibTrans" cxnId="{C826D1B6-A4F7-4337-AD88-8B75D7B8DC2C}">
      <dgm:prSet/>
      <dgm:spPr/>
      <dgm:t>
        <a:bodyPr/>
        <a:lstStyle/>
        <a:p>
          <a:endParaRPr lang="es-VE"/>
        </a:p>
      </dgm:t>
    </dgm:pt>
    <dgm:pt modelId="{44BB3897-107D-4592-AABD-6889B1893B6B}" type="parTrans" cxnId="{C826D1B6-A4F7-4337-AD88-8B75D7B8DC2C}">
      <dgm:prSet/>
      <dgm:spPr/>
      <dgm:t>
        <a:bodyPr/>
        <a:lstStyle/>
        <a:p>
          <a:endParaRPr lang="es-VE"/>
        </a:p>
      </dgm:t>
    </dgm:pt>
    <dgm:pt modelId="{621BC0B2-9AAB-4FC3-87C9-660470E59030}">
      <dgm:prSet phldrT="[Texto]" custT="1"/>
      <dgm:spPr/>
      <dgm:t>
        <a:bodyPr/>
        <a:lstStyle/>
        <a:p>
          <a:pPr algn="ctr"/>
          <a:r>
            <a:rPr lang="es-PE" sz="14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14 países de la región</a:t>
          </a:r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875E7-8C6F-4F90-B78A-A98BA2EFD66D}" type="parTrans" cxnId="{99FFF7A3-3BB7-44AD-9DA0-4B308BF2AAD8}">
      <dgm:prSet/>
      <dgm:spPr/>
      <dgm:t>
        <a:bodyPr/>
        <a:lstStyle/>
        <a:p>
          <a:endParaRPr lang="es-VE"/>
        </a:p>
      </dgm:t>
    </dgm:pt>
    <dgm:pt modelId="{5F76684C-A15B-4832-BD24-58A214744F3F}" type="sibTrans" cxnId="{99FFF7A3-3BB7-44AD-9DA0-4B308BF2AAD8}">
      <dgm:prSet/>
      <dgm:spPr/>
      <dgm:t>
        <a:bodyPr/>
        <a:lstStyle/>
        <a:p>
          <a:endParaRPr lang="es-VE"/>
        </a:p>
      </dgm:t>
    </dgm:pt>
    <dgm:pt modelId="{82CEAE1A-8A30-4EAA-9B2A-7BE9BDD85F44}">
      <dgm:prSet phldrT="[Texto]" custT="1"/>
      <dgm:spPr/>
      <dgm:t>
        <a:bodyPr/>
        <a:lstStyle/>
        <a:p>
          <a:pPr algn="ctr"/>
          <a:r>
            <a:rPr lang="es-PE" sz="14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CAF USD 1: Terceros USD 1,7 </a:t>
          </a:r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55DB6-4B16-4CD0-ACB0-EAFF4C65BE35}" type="parTrans" cxnId="{88971DE3-912B-4448-98B3-EA600AD160FA}">
      <dgm:prSet/>
      <dgm:spPr/>
      <dgm:t>
        <a:bodyPr/>
        <a:lstStyle/>
        <a:p>
          <a:endParaRPr lang="es-VE"/>
        </a:p>
      </dgm:t>
    </dgm:pt>
    <dgm:pt modelId="{AE23BF56-D78F-4772-A45A-046771227D26}" type="sibTrans" cxnId="{88971DE3-912B-4448-98B3-EA600AD160FA}">
      <dgm:prSet/>
      <dgm:spPr/>
      <dgm:t>
        <a:bodyPr/>
        <a:lstStyle/>
        <a:p>
          <a:endParaRPr lang="es-VE"/>
        </a:p>
      </dgm:t>
    </dgm:pt>
    <dgm:pt modelId="{9C1CF041-9C15-4CE1-9EB7-26F322F16625}">
      <dgm:prSet phldrT="[Texto]" custT="1"/>
      <dgm:spPr/>
      <dgm:t>
        <a:bodyPr/>
        <a:lstStyle/>
        <a:p>
          <a:pPr algn="ctr"/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4FED7-6771-40BB-92FE-E5BB55B740B6}" type="parTrans" cxnId="{1D8340C1-6DBA-4649-BB8E-BC36408DBB0C}">
      <dgm:prSet/>
      <dgm:spPr/>
      <dgm:t>
        <a:bodyPr/>
        <a:lstStyle/>
        <a:p>
          <a:endParaRPr lang="es-VE"/>
        </a:p>
      </dgm:t>
    </dgm:pt>
    <dgm:pt modelId="{A6CFF6FF-AB13-4BA6-8087-4EBC83F623BC}" type="sibTrans" cxnId="{1D8340C1-6DBA-4649-BB8E-BC36408DBB0C}">
      <dgm:prSet/>
      <dgm:spPr/>
      <dgm:t>
        <a:bodyPr/>
        <a:lstStyle/>
        <a:p>
          <a:endParaRPr lang="es-VE"/>
        </a:p>
      </dgm:t>
    </dgm:pt>
    <dgm:pt modelId="{4FE3AD8C-A6EC-4334-951A-88CF4FF4AC8F}">
      <dgm:prSet phldrT="[Texto]" custT="1"/>
      <dgm:spPr/>
      <dgm:t>
        <a:bodyPr/>
        <a:lstStyle/>
        <a:p>
          <a:pPr algn="ctr"/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8C8CE-44BF-4162-9CF3-90988D238747}" type="parTrans" cxnId="{B1FA3E03-9D12-4187-A37E-C285C9BE7F17}">
      <dgm:prSet/>
      <dgm:spPr/>
      <dgm:t>
        <a:bodyPr/>
        <a:lstStyle/>
        <a:p>
          <a:endParaRPr lang="es-VE"/>
        </a:p>
      </dgm:t>
    </dgm:pt>
    <dgm:pt modelId="{1172934C-79CA-44AA-B955-96C4394C29AB}" type="sibTrans" cxnId="{B1FA3E03-9D12-4187-A37E-C285C9BE7F17}">
      <dgm:prSet/>
      <dgm:spPr/>
      <dgm:t>
        <a:bodyPr/>
        <a:lstStyle/>
        <a:p>
          <a:endParaRPr lang="es-VE"/>
        </a:p>
      </dgm:t>
    </dgm:pt>
    <dgm:pt modelId="{AA31D227-7203-4B5D-A465-DBFC5BCDF310}">
      <dgm:prSet phldrT="[Texto]" custT="1"/>
      <dgm:spPr/>
      <dgm:t>
        <a:bodyPr/>
        <a:lstStyle/>
        <a:p>
          <a:pPr algn="ctr"/>
          <a:endParaRPr lang="es-VE" sz="1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78C28-75D8-4692-83F7-2F8DAB87B60B}" type="parTrans" cxnId="{CF220851-C93C-4181-AE57-55789264DC9E}">
      <dgm:prSet/>
      <dgm:spPr/>
      <dgm:t>
        <a:bodyPr/>
        <a:lstStyle/>
        <a:p>
          <a:endParaRPr lang="es-VE"/>
        </a:p>
      </dgm:t>
    </dgm:pt>
    <dgm:pt modelId="{051F04FB-9F8B-451E-868F-A0F2A3315901}" type="sibTrans" cxnId="{CF220851-C93C-4181-AE57-55789264DC9E}">
      <dgm:prSet/>
      <dgm:spPr/>
      <dgm:t>
        <a:bodyPr/>
        <a:lstStyle/>
        <a:p>
          <a:endParaRPr lang="es-VE"/>
        </a:p>
      </dgm:t>
    </dgm:pt>
    <dgm:pt modelId="{35BCCDE1-F5E0-4066-98F6-B6BEDA306E72}">
      <dgm:prSet phldrT="[Texto]" custT="1"/>
      <dgm:spPr/>
      <dgm:t>
        <a:bodyPr/>
        <a:lstStyle/>
        <a:p>
          <a:pPr algn="l"/>
          <a:endParaRPr lang="es-VE" sz="1400" b="1" dirty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59FBA-6FC3-40E3-8AB5-3F17AF80848C}" type="parTrans" cxnId="{3BEED66E-0C19-417F-8CAD-58A254A097CA}">
      <dgm:prSet/>
      <dgm:spPr/>
      <dgm:t>
        <a:bodyPr/>
        <a:lstStyle/>
        <a:p>
          <a:endParaRPr lang="es-VE"/>
        </a:p>
      </dgm:t>
    </dgm:pt>
    <dgm:pt modelId="{4E16E0C7-ABD9-463F-8A6D-7FFB3AE25033}" type="sibTrans" cxnId="{3BEED66E-0C19-417F-8CAD-58A254A097CA}">
      <dgm:prSet/>
      <dgm:spPr/>
      <dgm:t>
        <a:bodyPr/>
        <a:lstStyle/>
        <a:p>
          <a:endParaRPr lang="es-VE"/>
        </a:p>
      </dgm:t>
    </dgm:pt>
    <dgm:pt modelId="{5BF3D88E-9AF3-4DE9-B740-63BA6FBCB6F2}" type="pres">
      <dgm:prSet presAssocID="{70B24F13-2E52-4C57-A52A-E1A2A6288C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5A124A50-17A2-4A23-BBB6-4873B419B108}" type="pres">
      <dgm:prSet presAssocID="{46E6B3EA-BA7D-415E-B470-2DBA38DA817C}" presName="linNode" presStyleCnt="0"/>
      <dgm:spPr/>
      <dgm:t>
        <a:bodyPr/>
        <a:lstStyle/>
        <a:p>
          <a:endParaRPr lang="es-VE"/>
        </a:p>
      </dgm:t>
    </dgm:pt>
    <dgm:pt modelId="{F0CEDEFF-8FB9-4E33-97F8-DBA000CDF561}" type="pres">
      <dgm:prSet presAssocID="{46E6B3EA-BA7D-415E-B470-2DBA38DA817C}" presName="parentShp" presStyleLbl="node1" presStyleIdx="0" presStyleCnt="1" custScaleX="87217" custLinFactNeighborX="975" custLinFactNeighborY="2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9772546-DED0-4ACC-BAAB-2554BACD893E}" type="pres">
      <dgm:prSet presAssocID="{46E6B3EA-BA7D-415E-B470-2DBA38DA817C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1FA3E03-9D12-4187-A37E-C285C9BE7F17}" srcId="{46E6B3EA-BA7D-415E-B470-2DBA38DA817C}" destId="{4FE3AD8C-A6EC-4334-951A-88CF4FF4AC8F}" srcOrd="4" destOrd="0" parTransId="{8878C8CE-44BF-4162-9CF3-90988D238747}" sibTransId="{1172934C-79CA-44AA-B955-96C4394C29AB}"/>
    <dgm:cxn modelId="{DA1B9C9A-1591-4C87-8503-6FBF28798AEA}" type="presOf" srcId="{AA31D227-7203-4B5D-A465-DBFC5BCDF310}" destId="{A9772546-DED0-4ACC-BAAB-2554BACD893E}" srcOrd="0" destOrd="6" presId="urn:microsoft.com/office/officeart/2005/8/layout/vList6"/>
    <dgm:cxn modelId="{528EE071-4E91-4A25-A551-2A4D369AB4AA}" type="presOf" srcId="{9C1CF041-9C15-4CE1-9EB7-26F322F16625}" destId="{A9772546-DED0-4ACC-BAAB-2554BACD893E}" srcOrd="0" destOrd="2" presId="urn:microsoft.com/office/officeart/2005/8/layout/vList6"/>
    <dgm:cxn modelId="{45B7908A-14C6-46BA-84DF-E279C407F235}" type="presOf" srcId="{AC4A29AB-C1FF-457E-9995-B3DC4EEDB226}" destId="{A9772546-DED0-4ACC-BAAB-2554BACD893E}" srcOrd="0" destOrd="3" presId="urn:microsoft.com/office/officeart/2005/8/layout/vList6"/>
    <dgm:cxn modelId="{99FFF7A3-3BB7-44AD-9DA0-4B308BF2AAD8}" srcId="{46E6B3EA-BA7D-415E-B470-2DBA38DA817C}" destId="{621BC0B2-9AAB-4FC3-87C9-660470E59030}" srcOrd="5" destOrd="0" parTransId="{5FD875E7-8C6F-4F90-B78A-A98BA2EFD66D}" sibTransId="{5F76684C-A15B-4832-BD24-58A214744F3F}"/>
    <dgm:cxn modelId="{48612118-5A5E-44DB-8F91-9AD3093F46B0}" type="presOf" srcId="{33A2F38E-4413-4541-BFFC-2CABAB43E859}" destId="{A9772546-DED0-4ACC-BAAB-2554BACD893E}" srcOrd="0" destOrd="1" presId="urn:microsoft.com/office/officeart/2005/8/layout/vList6"/>
    <dgm:cxn modelId="{CF220851-C93C-4181-AE57-55789264DC9E}" srcId="{46E6B3EA-BA7D-415E-B470-2DBA38DA817C}" destId="{AA31D227-7203-4B5D-A465-DBFC5BCDF310}" srcOrd="6" destOrd="0" parTransId="{2D678C28-75D8-4692-83F7-2F8DAB87B60B}" sibTransId="{051F04FB-9F8B-451E-868F-A0F2A3315901}"/>
    <dgm:cxn modelId="{1D8340C1-6DBA-4649-BB8E-BC36408DBB0C}" srcId="{46E6B3EA-BA7D-415E-B470-2DBA38DA817C}" destId="{9C1CF041-9C15-4CE1-9EB7-26F322F16625}" srcOrd="2" destOrd="0" parTransId="{5C24FED7-6771-40BB-92FE-E5BB55B740B6}" sibTransId="{A6CFF6FF-AB13-4BA6-8087-4EBC83F623BC}"/>
    <dgm:cxn modelId="{49739639-CFCF-4D3E-843E-E3A5A5856325}" type="presOf" srcId="{70B24F13-2E52-4C57-A52A-E1A2A6288C74}" destId="{5BF3D88E-9AF3-4DE9-B740-63BA6FBCB6F2}" srcOrd="0" destOrd="0" presId="urn:microsoft.com/office/officeart/2005/8/layout/vList6"/>
    <dgm:cxn modelId="{287F8291-D1FB-453B-AAB1-1CB4F0315AEB}" srcId="{46E6B3EA-BA7D-415E-B470-2DBA38DA817C}" destId="{AC4A29AB-C1FF-457E-9995-B3DC4EEDB226}" srcOrd="3" destOrd="0" parTransId="{E4CC16DD-6FD9-4EB9-994C-19D016FD8A20}" sibTransId="{8E5CEF1B-D427-41FB-896E-7AB6B61A3E4F}"/>
    <dgm:cxn modelId="{41D2AFCA-529D-4364-B930-F62C45777BE3}" srcId="{70B24F13-2E52-4C57-A52A-E1A2A6288C74}" destId="{46E6B3EA-BA7D-415E-B470-2DBA38DA817C}" srcOrd="0" destOrd="0" parTransId="{8C93DABA-313B-43A8-95F7-04A14CCE7FC4}" sibTransId="{AF868B43-6248-40F1-AED1-E34ED4E8230F}"/>
    <dgm:cxn modelId="{CFDA30D3-DC2E-4750-BD21-02A25FA94EAC}" type="presOf" srcId="{621BC0B2-9AAB-4FC3-87C9-660470E59030}" destId="{A9772546-DED0-4ACC-BAAB-2554BACD893E}" srcOrd="0" destOrd="5" presId="urn:microsoft.com/office/officeart/2005/8/layout/vList6"/>
    <dgm:cxn modelId="{E0E09FBE-B920-49AD-AD5A-8A7CEB03AE14}" type="presOf" srcId="{35BCCDE1-F5E0-4066-98F6-B6BEDA306E72}" destId="{A9772546-DED0-4ACC-BAAB-2554BACD893E}" srcOrd="0" destOrd="0" presId="urn:microsoft.com/office/officeart/2005/8/layout/vList6"/>
    <dgm:cxn modelId="{3BEED66E-0C19-417F-8CAD-58A254A097CA}" srcId="{46E6B3EA-BA7D-415E-B470-2DBA38DA817C}" destId="{35BCCDE1-F5E0-4066-98F6-B6BEDA306E72}" srcOrd="0" destOrd="0" parTransId="{1FE59FBA-6FC3-40E3-8AB5-3F17AF80848C}" sibTransId="{4E16E0C7-ABD9-463F-8A6D-7FFB3AE25033}"/>
    <dgm:cxn modelId="{EB1492A4-B0AE-4C1D-AA48-0E0C5EDC2656}" type="presOf" srcId="{46E6B3EA-BA7D-415E-B470-2DBA38DA817C}" destId="{F0CEDEFF-8FB9-4E33-97F8-DBA000CDF561}" srcOrd="0" destOrd="0" presId="urn:microsoft.com/office/officeart/2005/8/layout/vList6"/>
    <dgm:cxn modelId="{88971DE3-912B-4448-98B3-EA600AD160FA}" srcId="{46E6B3EA-BA7D-415E-B470-2DBA38DA817C}" destId="{82CEAE1A-8A30-4EAA-9B2A-7BE9BDD85F44}" srcOrd="7" destOrd="0" parTransId="{25B55DB6-4B16-4CD0-ACB0-EAFF4C65BE35}" sibTransId="{AE23BF56-D78F-4772-A45A-046771227D26}"/>
    <dgm:cxn modelId="{F47CE661-A730-48FA-A018-C35600F70A5D}" type="presOf" srcId="{82CEAE1A-8A30-4EAA-9B2A-7BE9BDD85F44}" destId="{A9772546-DED0-4ACC-BAAB-2554BACD893E}" srcOrd="0" destOrd="7" presId="urn:microsoft.com/office/officeart/2005/8/layout/vList6"/>
    <dgm:cxn modelId="{549BF908-6237-482A-BDDC-D8121DED3771}" type="presOf" srcId="{4FE3AD8C-A6EC-4334-951A-88CF4FF4AC8F}" destId="{A9772546-DED0-4ACC-BAAB-2554BACD893E}" srcOrd="0" destOrd="4" presId="urn:microsoft.com/office/officeart/2005/8/layout/vList6"/>
    <dgm:cxn modelId="{C826D1B6-A4F7-4337-AD88-8B75D7B8DC2C}" srcId="{46E6B3EA-BA7D-415E-B470-2DBA38DA817C}" destId="{33A2F38E-4413-4541-BFFC-2CABAB43E859}" srcOrd="1" destOrd="0" parTransId="{44BB3897-107D-4592-AABD-6889B1893B6B}" sibTransId="{A130981B-A5AB-44D6-9301-139285144EE4}"/>
    <dgm:cxn modelId="{6217BB9B-3F36-4B53-AB3A-4A4E11DCA5FB}" type="presParOf" srcId="{5BF3D88E-9AF3-4DE9-B740-63BA6FBCB6F2}" destId="{5A124A50-17A2-4A23-BBB6-4873B419B108}" srcOrd="0" destOrd="0" presId="urn:microsoft.com/office/officeart/2005/8/layout/vList6"/>
    <dgm:cxn modelId="{D3E5D8DF-B953-42F3-9C62-C8B23366E20F}" type="presParOf" srcId="{5A124A50-17A2-4A23-BBB6-4873B419B108}" destId="{F0CEDEFF-8FB9-4E33-97F8-DBA000CDF561}" srcOrd="0" destOrd="0" presId="urn:microsoft.com/office/officeart/2005/8/layout/vList6"/>
    <dgm:cxn modelId="{8FD65FC8-8550-4674-B24D-A01DB3E2F6CE}" type="presParOf" srcId="{5A124A50-17A2-4A23-BBB6-4873B419B108}" destId="{A9772546-DED0-4ACC-BAAB-2554BACD89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24F13-2E52-4C57-A52A-E1A2A6288C74}" type="doc">
      <dgm:prSet loTypeId="urn:microsoft.com/office/officeart/2005/8/layout/v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46E6B3EA-BA7D-415E-B470-2DBA38DA817C}">
      <dgm:prSet phldrT="[Texto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VE" sz="1500" b="1" dirty="0">
            <a:solidFill>
              <a:srgbClr val="FF0000"/>
            </a:solidFill>
          </a:endParaRPr>
        </a:p>
      </dgm:t>
    </dgm:pt>
    <dgm:pt modelId="{8C93DABA-313B-43A8-95F7-04A14CCE7FC4}" type="parTrans" cxnId="{41D2AFCA-529D-4364-B930-F62C45777BE3}">
      <dgm:prSet/>
      <dgm:spPr/>
      <dgm:t>
        <a:bodyPr/>
        <a:lstStyle/>
        <a:p>
          <a:endParaRPr lang="es-VE"/>
        </a:p>
      </dgm:t>
    </dgm:pt>
    <dgm:pt modelId="{AF868B43-6248-40F1-AED1-E34ED4E8230F}" type="sibTrans" cxnId="{41D2AFCA-529D-4364-B930-F62C45777BE3}">
      <dgm:prSet/>
      <dgm:spPr/>
      <dgm:t>
        <a:bodyPr/>
        <a:lstStyle/>
        <a:p>
          <a:endParaRPr lang="es-VE"/>
        </a:p>
      </dgm:t>
    </dgm:pt>
    <dgm:pt modelId="{35BCCDE1-F5E0-4066-98F6-B6BEDA306E72}">
      <dgm:prSet phldrT="[Texto]" custT="1"/>
      <dgm:spPr/>
      <dgm:t>
        <a:bodyPr/>
        <a:lstStyle/>
        <a:p>
          <a:r>
            <a:rPr lang="es-VE" sz="1500" b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CAF USD 400 MM</a:t>
          </a:r>
          <a:endParaRPr lang="es-VE" sz="15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59FBA-6FC3-40E3-8AB5-3F17AF80848C}" type="parTrans" cxnId="{3BEED66E-0C19-417F-8CAD-58A254A097CA}">
      <dgm:prSet/>
      <dgm:spPr/>
      <dgm:t>
        <a:bodyPr/>
        <a:lstStyle/>
        <a:p>
          <a:endParaRPr lang="es-VE"/>
        </a:p>
      </dgm:t>
    </dgm:pt>
    <dgm:pt modelId="{4E16E0C7-ABD9-463F-8A6D-7FFB3AE25033}" type="sibTrans" cxnId="{3BEED66E-0C19-417F-8CAD-58A254A097CA}">
      <dgm:prSet/>
      <dgm:spPr/>
      <dgm:t>
        <a:bodyPr/>
        <a:lstStyle/>
        <a:p>
          <a:endParaRPr lang="es-VE"/>
        </a:p>
      </dgm:t>
    </dgm:pt>
    <dgm:pt modelId="{6188002B-F5D1-40DD-A711-6017AF5CB2F3}">
      <dgm:prSet custT="1"/>
      <dgm:spPr/>
      <dgm:t>
        <a:bodyPr/>
        <a:lstStyle/>
        <a:p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C61E0-C4AC-4CFC-8E27-85326A21E9EF}" type="parTrans" cxnId="{F00F88CF-36BD-487F-94BC-398ACE5A043A}">
      <dgm:prSet/>
      <dgm:spPr/>
      <dgm:t>
        <a:bodyPr/>
        <a:lstStyle/>
        <a:p>
          <a:endParaRPr lang="es-VE"/>
        </a:p>
      </dgm:t>
    </dgm:pt>
    <dgm:pt modelId="{6EAD9E1A-E858-4F1D-9FF2-85E801723083}" type="sibTrans" cxnId="{F00F88CF-36BD-487F-94BC-398ACE5A043A}">
      <dgm:prSet/>
      <dgm:spPr/>
      <dgm:t>
        <a:bodyPr/>
        <a:lstStyle/>
        <a:p>
          <a:endParaRPr lang="es-VE"/>
        </a:p>
      </dgm:t>
    </dgm:pt>
    <dgm:pt modelId="{6AB39421-E5D9-4CE3-A130-4D48CA4C585A}">
      <dgm:prSet phldrT="[Texto]" custT="1"/>
      <dgm:spPr/>
      <dgm:t>
        <a:bodyPr/>
        <a:lstStyle/>
        <a:p>
          <a:r>
            <a:rPr lang="es-VE" sz="1500" b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Catalización de JBIC e ICO</a:t>
          </a:r>
          <a:endParaRPr lang="es-VE" sz="15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3A57C-004A-454E-9F54-42412C6B5CC9}" type="parTrans" cxnId="{4AD10A1D-085B-4B8A-B6B6-44D55293E13F}">
      <dgm:prSet/>
      <dgm:spPr/>
      <dgm:t>
        <a:bodyPr/>
        <a:lstStyle/>
        <a:p>
          <a:endParaRPr lang="es-VE"/>
        </a:p>
      </dgm:t>
    </dgm:pt>
    <dgm:pt modelId="{D0D9C6E1-229C-439B-97EF-D9C72B297ABD}" type="sibTrans" cxnId="{4AD10A1D-085B-4B8A-B6B6-44D55293E13F}">
      <dgm:prSet/>
      <dgm:spPr/>
      <dgm:t>
        <a:bodyPr/>
        <a:lstStyle/>
        <a:p>
          <a:endParaRPr lang="es-VE"/>
        </a:p>
      </dgm:t>
    </dgm:pt>
    <dgm:pt modelId="{CBD04683-65B8-423B-A26E-587716761FE9}">
      <dgm:prSet phldrT="[Texto]" custT="1"/>
      <dgm:spPr/>
      <dgm:t>
        <a:bodyPr/>
        <a:lstStyle/>
        <a:p>
          <a:endParaRPr lang="es-VE" sz="15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252BB-2E7C-484C-8D02-1B10E91988B0}" type="parTrans" cxnId="{7F324073-DC94-4F11-B814-093950B8B56C}">
      <dgm:prSet/>
      <dgm:spPr/>
      <dgm:t>
        <a:bodyPr/>
        <a:lstStyle/>
        <a:p>
          <a:endParaRPr lang="es-VE"/>
        </a:p>
      </dgm:t>
    </dgm:pt>
    <dgm:pt modelId="{24EC8717-C50F-45CC-A2BC-9A638BC9021E}" type="sibTrans" cxnId="{7F324073-DC94-4F11-B814-093950B8B56C}">
      <dgm:prSet/>
      <dgm:spPr/>
      <dgm:t>
        <a:bodyPr/>
        <a:lstStyle/>
        <a:p>
          <a:endParaRPr lang="es-VE"/>
        </a:p>
      </dgm:t>
    </dgm:pt>
    <dgm:pt modelId="{358EFC69-3EB1-4B84-8DCD-52BB5813CE12}">
      <dgm:prSet phldrT="[Texto]" custT="1"/>
      <dgm:spPr/>
      <dgm:t>
        <a:bodyPr/>
        <a:lstStyle/>
        <a:p>
          <a:r>
            <a:rPr lang="es-VE" sz="1500" b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Abaratamiento de </a:t>
          </a:r>
          <a:r>
            <a:rPr lang="es-VE" sz="1500" b="0" dirty="0" err="1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KfW</a:t>
          </a:r>
          <a:r>
            <a:rPr lang="es-VE" sz="1500" b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(Cambio Climático y Transporte Urbano) </a:t>
          </a:r>
          <a:endParaRPr lang="es-VE" sz="15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FBEDA-25F3-4A2F-BCA5-1CA50C1C1F16}" type="parTrans" cxnId="{B218AE47-962B-4BA1-9C3D-89818B738D89}">
      <dgm:prSet/>
      <dgm:spPr/>
      <dgm:t>
        <a:bodyPr/>
        <a:lstStyle/>
        <a:p>
          <a:endParaRPr lang="es-VE"/>
        </a:p>
      </dgm:t>
    </dgm:pt>
    <dgm:pt modelId="{041DD381-DD5A-4395-A163-0C2533DF97C3}" type="sibTrans" cxnId="{B218AE47-962B-4BA1-9C3D-89818B738D89}">
      <dgm:prSet/>
      <dgm:spPr/>
      <dgm:t>
        <a:bodyPr/>
        <a:lstStyle/>
        <a:p>
          <a:endParaRPr lang="es-VE"/>
        </a:p>
      </dgm:t>
    </dgm:pt>
    <dgm:pt modelId="{EDD96340-9F76-4EEA-BFBC-B800A318128D}">
      <dgm:prSet phldrT="[Texto]" custT="1"/>
      <dgm:spPr/>
      <dgm:t>
        <a:bodyPr/>
        <a:lstStyle/>
        <a:p>
          <a:endParaRPr lang="es-VE" sz="15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BAE57-27A2-40B1-80AC-E242E346C1C8}" type="parTrans" cxnId="{D2F88CF0-176E-41F1-A6C1-1137D0227648}">
      <dgm:prSet/>
      <dgm:spPr/>
      <dgm:t>
        <a:bodyPr/>
        <a:lstStyle/>
        <a:p>
          <a:endParaRPr lang="es-VE"/>
        </a:p>
      </dgm:t>
    </dgm:pt>
    <dgm:pt modelId="{EF941394-0326-4297-B9AD-94BF8C0D0871}" type="sibTrans" cxnId="{D2F88CF0-176E-41F1-A6C1-1137D0227648}">
      <dgm:prSet/>
      <dgm:spPr/>
      <dgm:t>
        <a:bodyPr/>
        <a:lstStyle/>
        <a:p>
          <a:endParaRPr lang="es-VE"/>
        </a:p>
      </dgm:t>
    </dgm:pt>
    <dgm:pt modelId="{B522B417-8D7C-42BE-8FA4-68C3B59BD917}">
      <dgm:prSet phldrT="[Texto]" custT="1"/>
      <dgm:spPr/>
      <dgm:t>
        <a:bodyPr/>
        <a:lstStyle/>
        <a:p>
          <a:endParaRPr lang="es-VE" sz="15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42866-EFE5-4FA4-A075-89609FDA7825}" type="parTrans" cxnId="{53E9FF2B-AF12-46B9-BCD8-ECB777A03DF0}">
      <dgm:prSet/>
      <dgm:spPr/>
      <dgm:t>
        <a:bodyPr/>
        <a:lstStyle/>
        <a:p>
          <a:endParaRPr lang="es-VE"/>
        </a:p>
      </dgm:t>
    </dgm:pt>
    <dgm:pt modelId="{77B90AC7-F10F-4F2A-921A-A5BC3483A2EA}" type="sibTrans" cxnId="{53E9FF2B-AF12-46B9-BCD8-ECB777A03DF0}">
      <dgm:prSet/>
      <dgm:spPr/>
      <dgm:t>
        <a:bodyPr/>
        <a:lstStyle/>
        <a:p>
          <a:endParaRPr lang="es-VE"/>
        </a:p>
      </dgm:t>
    </dgm:pt>
    <dgm:pt modelId="{5BF3D88E-9AF3-4DE9-B740-63BA6FBCB6F2}" type="pres">
      <dgm:prSet presAssocID="{70B24F13-2E52-4C57-A52A-E1A2A6288C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5A124A50-17A2-4A23-BBB6-4873B419B108}" type="pres">
      <dgm:prSet presAssocID="{46E6B3EA-BA7D-415E-B470-2DBA38DA817C}" presName="linNode" presStyleCnt="0"/>
      <dgm:spPr/>
      <dgm:t>
        <a:bodyPr/>
        <a:lstStyle/>
        <a:p>
          <a:endParaRPr lang="es-VE"/>
        </a:p>
      </dgm:t>
    </dgm:pt>
    <dgm:pt modelId="{F0CEDEFF-8FB9-4E33-97F8-DBA000CDF561}" type="pres">
      <dgm:prSet presAssocID="{46E6B3EA-BA7D-415E-B470-2DBA38DA817C}" presName="parentShp" presStyleLbl="node1" presStyleIdx="0" presStyleCnt="1" custScaleX="87217" custLinFactNeighborX="-112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9772546-DED0-4ACC-BAAB-2554BACD893E}" type="pres">
      <dgm:prSet presAssocID="{46E6B3EA-BA7D-415E-B470-2DBA38DA817C}" presName="childShp" presStyleLbl="bgAccFollowNode1" presStyleIdx="0" presStyleCnt="1" custLinFactNeighborX="-1083" custLinFactNeighborY="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3273744-FD8C-4065-9868-6CC92FCEA8AC}" type="presOf" srcId="{35BCCDE1-F5E0-4066-98F6-B6BEDA306E72}" destId="{A9772546-DED0-4ACC-BAAB-2554BACD893E}" srcOrd="0" destOrd="1" presId="urn:microsoft.com/office/officeart/2005/8/layout/vList6"/>
    <dgm:cxn modelId="{B592350F-6F39-4391-81C7-EA952D183B0C}" type="presOf" srcId="{CBD04683-65B8-423B-A26E-587716761FE9}" destId="{A9772546-DED0-4ACC-BAAB-2554BACD893E}" srcOrd="0" destOrd="2" presId="urn:microsoft.com/office/officeart/2005/8/layout/vList6"/>
    <dgm:cxn modelId="{F00F88CF-36BD-487F-94BC-398ACE5A043A}" srcId="{46E6B3EA-BA7D-415E-B470-2DBA38DA817C}" destId="{6188002B-F5D1-40DD-A711-6017AF5CB2F3}" srcOrd="6" destOrd="0" parTransId="{4A7C61E0-C4AC-4CFC-8E27-85326A21E9EF}" sibTransId="{6EAD9E1A-E858-4F1D-9FF2-85E801723083}"/>
    <dgm:cxn modelId="{EE05B7D6-8CD2-4506-A374-969540F32655}" type="presOf" srcId="{46E6B3EA-BA7D-415E-B470-2DBA38DA817C}" destId="{F0CEDEFF-8FB9-4E33-97F8-DBA000CDF561}" srcOrd="0" destOrd="0" presId="urn:microsoft.com/office/officeart/2005/8/layout/vList6"/>
    <dgm:cxn modelId="{4AD10A1D-085B-4B8A-B6B6-44D55293E13F}" srcId="{46E6B3EA-BA7D-415E-B470-2DBA38DA817C}" destId="{6AB39421-E5D9-4CE3-A130-4D48CA4C585A}" srcOrd="3" destOrd="0" parTransId="{0C73A57C-004A-454E-9F54-42412C6B5CC9}" sibTransId="{D0D9C6E1-229C-439B-97EF-D9C72B297ABD}"/>
    <dgm:cxn modelId="{98E0BF2D-EC8B-41E7-8A25-B5DDC76F26F3}" type="presOf" srcId="{6AB39421-E5D9-4CE3-A130-4D48CA4C585A}" destId="{A9772546-DED0-4ACC-BAAB-2554BACD893E}" srcOrd="0" destOrd="3" presId="urn:microsoft.com/office/officeart/2005/8/layout/vList6"/>
    <dgm:cxn modelId="{F1F9F48C-D497-4900-90E0-8A0A3C6BAE52}" type="presOf" srcId="{EDD96340-9F76-4EEA-BFBC-B800A318128D}" destId="{A9772546-DED0-4ACC-BAAB-2554BACD893E}" srcOrd="0" destOrd="4" presId="urn:microsoft.com/office/officeart/2005/8/layout/vList6"/>
    <dgm:cxn modelId="{7F324073-DC94-4F11-B814-093950B8B56C}" srcId="{46E6B3EA-BA7D-415E-B470-2DBA38DA817C}" destId="{CBD04683-65B8-423B-A26E-587716761FE9}" srcOrd="2" destOrd="0" parTransId="{EBE252BB-2E7C-484C-8D02-1B10E91988B0}" sibTransId="{24EC8717-C50F-45CC-A2BC-9A638BC9021E}"/>
    <dgm:cxn modelId="{53E9FF2B-AF12-46B9-BCD8-ECB777A03DF0}" srcId="{46E6B3EA-BA7D-415E-B470-2DBA38DA817C}" destId="{B522B417-8D7C-42BE-8FA4-68C3B59BD917}" srcOrd="0" destOrd="0" parTransId="{26042866-EFE5-4FA4-A075-89609FDA7825}" sibTransId="{77B90AC7-F10F-4F2A-921A-A5BC3483A2EA}"/>
    <dgm:cxn modelId="{41D2AFCA-529D-4364-B930-F62C45777BE3}" srcId="{70B24F13-2E52-4C57-A52A-E1A2A6288C74}" destId="{46E6B3EA-BA7D-415E-B470-2DBA38DA817C}" srcOrd="0" destOrd="0" parTransId="{8C93DABA-313B-43A8-95F7-04A14CCE7FC4}" sibTransId="{AF868B43-6248-40F1-AED1-E34ED4E8230F}"/>
    <dgm:cxn modelId="{465356DE-6C25-489F-9BD1-B5D4081928E0}" type="presOf" srcId="{70B24F13-2E52-4C57-A52A-E1A2A6288C74}" destId="{5BF3D88E-9AF3-4DE9-B740-63BA6FBCB6F2}" srcOrd="0" destOrd="0" presId="urn:microsoft.com/office/officeart/2005/8/layout/vList6"/>
    <dgm:cxn modelId="{1746DCBA-3870-4458-BEC0-EF526F1B530F}" type="presOf" srcId="{6188002B-F5D1-40DD-A711-6017AF5CB2F3}" destId="{A9772546-DED0-4ACC-BAAB-2554BACD893E}" srcOrd="0" destOrd="6" presId="urn:microsoft.com/office/officeart/2005/8/layout/vList6"/>
    <dgm:cxn modelId="{F2ED5335-1F26-4225-9A1B-44E343251A0D}" type="presOf" srcId="{B522B417-8D7C-42BE-8FA4-68C3B59BD917}" destId="{A9772546-DED0-4ACC-BAAB-2554BACD893E}" srcOrd="0" destOrd="0" presId="urn:microsoft.com/office/officeart/2005/8/layout/vList6"/>
    <dgm:cxn modelId="{3BEED66E-0C19-417F-8CAD-58A254A097CA}" srcId="{46E6B3EA-BA7D-415E-B470-2DBA38DA817C}" destId="{35BCCDE1-F5E0-4066-98F6-B6BEDA306E72}" srcOrd="1" destOrd="0" parTransId="{1FE59FBA-6FC3-40E3-8AB5-3F17AF80848C}" sibTransId="{4E16E0C7-ABD9-463F-8A6D-7FFB3AE25033}"/>
    <dgm:cxn modelId="{D2F88CF0-176E-41F1-A6C1-1137D0227648}" srcId="{46E6B3EA-BA7D-415E-B470-2DBA38DA817C}" destId="{EDD96340-9F76-4EEA-BFBC-B800A318128D}" srcOrd="4" destOrd="0" parTransId="{48CBAE57-27A2-40B1-80AC-E242E346C1C8}" sibTransId="{EF941394-0326-4297-B9AD-94BF8C0D0871}"/>
    <dgm:cxn modelId="{B218AE47-962B-4BA1-9C3D-89818B738D89}" srcId="{46E6B3EA-BA7D-415E-B470-2DBA38DA817C}" destId="{358EFC69-3EB1-4B84-8DCD-52BB5813CE12}" srcOrd="5" destOrd="0" parTransId="{4DDFBEDA-25F3-4A2F-BCA5-1CA50C1C1F16}" sibTransId="{041DD381-DD5A-4395-A163-0C2533DF97C3}"/>
    <dgm:cxn modelId="{12B86AD0-BB53-4552-ADCB-C25E9E20A711}" type="presOf" srcId="{358EFC69-3EB1-4B84-8DCD-52BB5813CE12}" destId="{A9772546-DED0-4ACC-BAAB-2554BACD893E}" srcOrd="0" destOrd="5" presId="urn:microsoft.com/office/officeart/2005/8/layout/vList6"/>
    <dgm:cxn modelId="{9B58A315-1F02-47AE-A5EF-D8B297A35F51}" type="presParOf" srcId="{5BF3D88E-9AF3-4DE9-B740-63BA6FBCB6F2}" destId="{5A124A50-17A2-4A23-BBB6-4873B419B108}" srcOrd="0" destOrd="0" presId="urn:microsoft.com/office/officeart/2005/8/layout/vList6"/>
    <dgm:cxn modelId="{94B14F82-4956-42EE-8DB8-239D7A2306C3}" type="presParOf" srcId="{5A124A50-17A2-4A23-BBB6-4873B419B108}" destId="{F0CEDEFF-8FB9-4E33-97F8-DBA000CDF561}" srcOrd="0" destOrd="0" presId="urn:microsoft.com/office/officeart/2005/8/layout/vList6"/>
    <dgm:cxn modelId="{E3541FB0-7929-483B-8DE7-9DDEFB92E17E}" type="presParOf" srcId="{5A124A50-17A2-4A23-BBB6-4873B419B108}" destId="{A9772546-DED0-4ACC-BAAB-2554BACD89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0DE399-3494-4898-9BCB-19A4A0E477B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5AF6B59-6F09-4560-B1B3-042C6A458255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es-PE" dirty="0" smtClean="0"/>
            <a:t>Innovadores</a:t>
          </a:r>
          <a:endParaRPr lang="es-VE" dirty="0"/>
        </a:p>
      </dgm:t>
    </dgm:pt>
    <dgm:pt modelId="{7B89D9F0-6ADB-4A7B-A9A1-4FBC75B865E9}" type="parTrans" cxnId="{4F00B91D-5197-4B40-AB02-C24CB0CA2655}">
      <dgm:prSet/>
      <dgm:spPr/>
      <dgm:t>
        <a:bodyPr/>
        <a:lstStyle/>
        <a:p>
          <a:endParaRPr lang="es-VE"/>
        </a:p>
      </dgm:t>
    </dgm:pt>
    <dgm:pt modelId="{58C45AF5-5A31-4A01-80FD-395D73A78F1F}" type="sibTrans" cxnId="{4F00B91D-5197-4B40-AB02-C24CB0CA2655}">
      <dgm:prSet/>
      <dgm:spPr/>
      <dgm:t>
        <a:bodyPr/>
        <a:lstStyle/>
        <a:p>
          <a:endParaRPr lang="es-VE"/>
        </a:p>
      </dgm:t>
    </dgm:pt>
    <dgm:pt modelId="{CC4F0506-5D46-44A1-8206-4F94ABAC7225}">
      <dgm:prSet phldrT="[Texto]" phldr="1"/>
      <dgm:spPr/>
      <dgm:t>
        <a:bodyPr/>
        <a:lstStyle/>
        <a:p>
          <a:endParaRPr lang="es-VE" dirty="0">
            <a:solidFill>
              <a:schemeClr val="bg1"/>
            </a:solidFill>
          </a:endParaRPr>
        </a:p>
      </dgm:t>
    </dgm:pt>
    <dgm:pt modelId="{C57C3CB2-AD11-49E2-BFE3-4C96D8AAA084}" type="parTrans" cxnId="{35590CB4-4C7C-4C8C-A633-72229A7683BA}">
      <dgm:prSet/>
      <dgm:spPr/>
      <dgm:t>
        <a:bodyPr/>
        <a:lstStyle/>
        <a:p>
          <a:endParaRPr lang="es-VE"/>
        </a:p>
      </dgm:t>
    </dgm:pt>
    <dgm:pt modelId="{51307965-EEAF-41D0-AE6D-F580BA292F90}" type="sibTrans" cxnId="{35590CB4-4C7C-4C8C-A633-72229A7683BA}">
      <dgm:prSet/>
      <dgm:spPr/>
      <dgm:t>
        <a:bodyPr/>
        <a:lstStyle/>
        <a:p>
          <a:endParaRPr lang="es-VE"/>
        </a:p>
      </dgm:t>
    </dgm:pt>
    <dgm:pt modelId="{2D14E5CF-D80F-4365-A429-AA1FBEECCC5F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es-PE" dirty="0" smtClean="0"/>
            <a:t>Sofisticados</a:t>
          </a:r>
          <a:endParaRPr lang="es-VE" dirty="0"/>
        </a:p>
      </dgm:t>
    </dgm:pt>
    <dgm:pt modelId="{636215B9-C3E3-4E8A-9097-772CF786B210}" type="parTrans" cxnId="{561C3D27-5D10-46D3-B7F0-1BB2FB25452C}">
      <dgm:prSet/>
      <dgm:spPr/>
      <dgm:t>
        <a:bodyPr/>
        <a:lstStyle/>
        <a:p>
          <a:endParaRPr lang="es-VE"/>
        </a:p>
      </dgm:t>
    </dgm:pt>
    <dgm:pt modelId="{94CAFD77-76CA-4A86-A7CC-458993A67C6A}" type="sibTrans" cxnId="{561C3D27-5D10-46D3-B7F0-1BB2FB25452C}">
      <dgm:prSet/>
      <dgm:spPr/>
      <dgm:t>
        <a:bodyPr/>
        <a:lstStyle/>
        <a:p>
          <a:endParaRPr lang="es-VE"/>
        </a:p>
      </dgm:t>
    </dgm:pt>
    <dgm:pt modelId="{97D84761-E885-431B-8B16-4DF59D5EDE90}">
      <dgm:prSet phldrT="[Texto]" phldr="1"/>
      <dgm:spPr/>
      <dgm:t>
        <a:bodyPr/>
        <a:lstStyle/>
        <a:p>
          <a:endParaRPr lang="es-VE" dirty="0">
            <a:solidFill>
              <a:schemeClr val="bg1"/>
            </a:solidFill>
          </a:endParaRPr>
        </a:p>
      </dgm:t>
    </dgm:pt>
    <dgm:pt modelId="{502ADA3A-5ACA-4323-91D1-4C874C635B0B}" type="parTrans" cxnId="{58007A2E-81C7-4ED5-94D3-4FDE3D54B539}">
      <dgm:prSet/>
      <dgm:spPr/>
      <dgm:t>
        <a:bodyPr/>
        <a:lstStyle/>
        <a:p>
          <a:endParaRPr lang="es-VE"/>
        </a:p>
      </dgm:t>
    </dgm:pt>
    <dgm:pt modelId="{B03AD9FF-78E0-43A1-B30D-EC42BE95C5DE}" type="sibTrans" cxnId="{58007A2E-81C7-4ED5-94D3-4FDE3D54B539}">
      <dgm:prSet/>
      <dgm:spPr/>
      <dgm:t>
        <a:bodyPr/>
        <a:lstStyle/>
        <a:p>
          <a:endParaRPr lang="es-VE"/>
        </a:p>
      </dgm:t>
    </dgm:pt>
    <dgm:pt modelId="{3CDD0822-60E5-4393-865B-294E1FCC6565}" type="pres">
      <dgm:prSet presAssocID="{C10DE399-3494-4898-9BCB-19A4A0E477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9596EAAF-DD7A-4B81-BD2F-65615479440E}" type="pres">
      <dgm:prSet presAssocID="{A5AF6B59-6F09-4560-B1B3-042C6A458255}" presName="parentText" presStyleLbl="node1" presStyleIdx="0" presStyleCnt="2" custLinFactNeighborY="11127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E672EA1-2C14-4348-90C7-89C0DAA21C8A}" type="pres">
      <dgm:prSet presAssocID="{A5AF6B59-6F09-4560-B1B3-042C6A45825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20938F1-0598-4473-8083-B06AF571FBED}" type="pres">
      <dgm:prSet presAssocID="{2D14E5CF-D80F-4365-A429-AA1FBEECCC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5E6A34-ED51-4BA7-BBCB-C753EB671747}" type="pres">
      <dgm:prSet presAssocID="{2D14E5CF-D80F-4365-A429-AA1FBEECCC5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3F7A095-0E3B-48A1-96EC-7A51D2801AEA}" type="presOf" srcId="{A5AF6B59-6F09-4560-B1B3-042C6A458255}" destId="{9596EAAF-DD7A-4B81-BD2F-65615479440E}" srcOrd="0" destOrd="0" presId="urn:microsoft.com/office/officeart/2005/8/layout/vList2"/>
    <dgm:cxn modelId="{58007A2E-81C7-4ED5-94D3-4FDE3D54B539}" srcId="{2D14E5CF-D80F-4365-A429-AA1FBEECCC5F}" destId="{97D84761-E885-431B-8B16-4DF59D5EDE90}" srcOrd="0" destOrd="0" parTransId="{502ADA3A-5ACA-4323-91D1-4C874C635B0B}" sibTransId="{B03AD9FF-78E0-43A1-B30D-EC42BE95C5DE}"/>
    <dgm:cxn modelId="{561C3D27-5D10-46D3-B7F0-1BB2FB25452C}" srcId="{C10DE399-3494-4898-9BCB-19A4A0E477BF}" destId="{2D14E5CF-D80F-4365-A429-AA1FBEECCC5F}" srcOrd="1" destOrd="0" parTransId="{636215B9-C3E3-4E8A-9097-772CF786B210}" sibTransId="{94CAFD77-76CA-4A86-A7CC-458993A67C6A}"/>
    <dgm:cxn modelId="{8D0F37A3-0F4D-426A-85B7-00170036ADB6}" type="presOf" srcId="{C10DE399-3494-4898-9BCB-19A4A0E477BF}" destId="{3CDD0822-60E5-4393-865B-294E1FCC6565}" srcOrd="0" destOrd="0" presId="urn:microsoft.com/office/officeart/2005/8/layout/vList2"/>
    <dgm:cxn modelId="{D2292463-9AB8-441F-840A-FA6E4E58AFA3}" type="presOf" srcId="{97D84761-E885-431B-8B16-4DF59D5EDE90}" destId="{175E6A34-ED51-4BA7-BBCB-C753EB671747}" srcOrd="0" destOrd="0" presId="urn:microsoft.com/office/officeart/2005/8/layout/vList2"/>
    <dgm:cxn modelId="{35590CB4-4C7C-4C8C-A633-72229A7683BA}" srcId="{A5AF6B59-6F09-4560-B1B3-042C6A458255}" destId="{CC4F0506-5D46-44A1-8206-4F94ABAC7225}" srcOrd="0" destOrd="0" parTransId="{C57C3CB2-AD11-49E2-BFE3-4C96D8AAA084}" sibTransId="{51307965-EEAF-41D0-AE6D-F580BA292F90}"/>
    <dgm:cxn modelId="{9EFD045B-C745-4EC1-BBA0-338694A688EE}" type="presOf" srcId="{CC4F0506-5D46-44A1-8206-4F94ABAC7225}" destId="{7E672EA1-2C14-4348-90C7-89C0DAA21C8A}" srcOrd="0" destOrd="0" presId="urn:microsoft.com/office/officeart/2005/8/layout/vList2"/>
    <dgm:cxn modelId="{4F00B91D-5197-4B40-AB02-C24CB0CA2655}" srcId="{C10DE399-3494-4898-9BCB-19A4A0E477BF}" destId="{A5AF6B59-6F09-4560-B1B3-042C6A458255}" srcOrd="0" destOrd="0" parTransId="{7B89D9F0-6ADB-4A7B-A9A1-4FBC75B865E9}" sibTransId="{58C45AF5-5A31-4A01-80FD-395D73A78F1F}"/>
    <dgm:cxn modelId="{E5759691-0BE7-4460-BB93-3AF97EA8A637}" type="presOf" srcId="{2D14E5CF-D80F-4365-A429-AA1FBEECCC5F}" destId="{820938F1-0598-4473-8083-B06AF571FBED}" srcOrd="0" destOrd="0" presId="urn:microsoft.com/office/officeart/2005/8/layout/vList2"/>
    <dgm:cxn modelId="{0F3D4283-CE2D-46F4-856A-CA767D230900}" type="presParOf" srcId="{3CDD0822-60E5-4393-865B-294E1FCC6565}" destId="{9596EAAF-DD7A-4B81-BD2F-65615479440E}" srcOrd="0" destOrd="0" presId="urn:microsoft.com/office/officeart/2005/8/layout/vList2"/>
    <dgm:cxn modelId="{F74A649D-62D7-465B-81CA-D7EA89F5A8A9}" type="presParOf" srcId="{3CDD0822-60E5-4393-865B-294E1FCC6565}" destId="{7E672EA1-2C14-4348-90C7-89C0DAA21C8A}" srcOrd="1" destOrd="0" presId="urn:microsoft.com/office/officeart/2005/8/layout/vList2"/>
    <dgm:cxn modelId="{B6E9193D-D1AF-4FE7-8624-0A58348C4A6B}" type="presParOf" srcId="{3CDD0822-60E5-4393-865B-294E1FCC6565}" destId="{820938F1-0598-4473-8083-B06AF571FBED}" srcOrd="2" destOrd="0" presId="urn:microsoft.com/office/officeart/2005/8/layout/vList2"/>
    <dgm:cxn modelId="{ACE8D18D-FBE6-41AA-88F2-C4C216E894A0}" type="presParOf" srcId="{3CDD0822-60E5-4393-865B-294E1FCC6565}" destId="{175E6A34-ED51-4BA7-BBCB-C753EB671747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D012A-4282-4711-9B35-5433D44B55CF}">
      <dsp:nvSpPr>
        <dsp:cNvPr id="0" name=""/>
        <dsp:cNvSpPr/>
      </dsp:nvSpPr>
      <dsp:spPr>
        <a:xfrm>
          <a:off x="1755209" y="1016"/>
          <a:ext cx="1092229" cy="709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Eficiencia</a:t>
          </a:r>
          <a:endParaRPr lang="es-VE" sz="1500" b="1" kern="1200" dirty="0"/>
        </a:p>
      </dsp:txBody>
      <dsp:txXfrm>
        <a:off x="1789866" y="35673"/>
        <a:ext cx="1022915" cy="640635"/>
      </dsp:txXfrm>
    </dsp:sp>
    <dsp:sp modelId="{7B01097B-9A2D-48AC-AE8D-59F1A0F639CB}">
      <dsp:nvSpPr>
        <dsp:cNvPr id="0" name=""/>
        <dsp:cNvSpPr/>
      </dsp:nvSpPr>
      <dsp:spPr>
        <a:xfrm>
          <a:off x="881875" y="355990"/>
          <a:ext cx="2838897" cy="2838897"/>
        </a:xfrm>
        <a:custGeom>
          <a:avLst/>
          <a:gdLst/>
          <a:ahLst/>
          <a:cxnLst/>
          <a:rect l="0" t="0" r="0" b="0"/>
          <a:pathLst>
            <a:path>
              <a:moveTo>
                <a:pt x="1973080" y="112418"/>
              </a:moveTo>
              <a:arcTo wR="1419448" hR="1419448" stAng="17577392" swAng="19632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21780-137D-40A8-B30F-D6003FC80341}">
      <dsp:nvSpPr>
        <dsp:cNvPr id="0" name=""/>
        <dsp:cNvSpPr/>
      </dsp:nvSpPr>
      <dsp:spPr>
        <a:xfrm>
          <a:off x="3105185" y="981831"/>
          <a:ext cx="1092229" cy="709949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Equidad</a:t>
          </a:r>
          <a:endParaRPr lang="es-VE" sz="1500" b="1" kern="1200" dirty="0"/>
        </a:p>
      </dsp:txBody>
      <dsp:txXfrm>
        <a:off x="3139842" y="1016488"/>
        <a:ext cx="1022915" cy="640635"/>
      </dsp:txXfrm>
    </dsp:sp>
    <dsp:sp modelId="{69D675FB-4532-47ED-846A-C528DB636AB4}">
      <dsp:nvSpPr>
        <dsp:cNvPr id="0" name=""/>
        <dsp:cNvSpPr/>
      </dsp:nvSpPr>
      <dsp:spPr>
        <a:xfrm>
          <a:off x="881875" y="355990"/>
          <a:ext cx="2838897" cy="2838897"/>
        </a:xfrm>
        <a:custGeom>
          <a:avLst/>
          <a:gdLst/>
          <a:ahLst/>
          <a:cxnLst/>
          <a:rect l="0" t="0" r="0" b="0"/>
          <a:pathLst>
            <a:path>
              <a:moveTo>
                <a:pt x="2836936" y="1344868"/>
              </a:moveTo>
              <a:arcTo wR="1419448" hR="1419448" stAng="21419291" swAng="2197629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B7D84-FEC1-4EE4-8870-C61EB709259B}">
      <dsp:nvSpPr>
        <dsp:cNvPr id="0" name=""/>
        <dsp:cNvSpPr/>
      </dsp:nvSpPr>
      <dsp:spPr>
        <a:xfrm>
          <a:off x="2589540" y="2568823"/>
          <a:ext cx="1092229" cy="7099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Sostenibilidad</a:t>
          </a:r>
          <a:endParaRPr lang="es-VE" sz="1200" b="1" kern="1200" dirty="0"/>
        </a:p>
      </dsp:txBody>
      <dsp:txXfrm>
        <a:off x="2624197" y="2603480"/>
        <a:ext cx="1022915" cy="640635"/>
      </dsp:txXfrm>
    </dsp:sp>
    <dsp:sp modelId="{5DAFD533-61C5-44B4-8E4F-F1198CAD53AA}">
      <dsp:nvSpPr>
        <dsp:cNvPr id="0" name=""/>
        <dsp:cNvSpPr/>
      </dsp:nvSpPr>
      <dsp:spPr>
        <a:xfrm>
          <a:off x="881875" y="355990"/>
          <a:ext cx="2838897" cy="2838897"/>
        </a:xfrm>
        <a:custGeom>
          <a:avLst/>
          <a:gdLst/>
          <a:ahLst/>
          <a:cxnLst/>
          <a:rect l="0" t="0" r="0" b="0"/>
          <a:pathLst>
            <a:path>
              <a:moveTo>
                <a:pt x="1702018" y="2810487"/>
              </a:moveTo>
              <a:arcTo wR="1419448" hR="1419448" stAng="4711046" swAng="1377909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17AFE-8C54-49B7-BEAE-6E39932B80DA}">
      <dsp:nvSpPr>
        <dsp:cNvPr id="0" name=""/>
        <dsp:cNvSpPr/>
      </dsp:nvSpPr>
      <dsp:spPr>
        <a:xfrm>
          <a:off x="920877" y="2568823"/>
          <a:ext cx="1092229" cy="70994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50" b="1" kern="1200" dirty="0" smtClean="0"/>
            <a:t>Institucionalidad </a:t>
          </a:r>
          <a:endParaRPr lang="es-VE" sz="1050" b="1" kern="1200" dirty="0"/>
        </a:p>
      </dsp:txBody>
      <dsp:txXfrm>
        <a:off x="955534" y="2603480"/>
        <a:ext cx="1022915" cy="640635"/>
      </dsp:txXfrm>
    </dsp:sp>
    <dsp:sp modelId="{53CA407A-4B43-484D-AA11-D6C312BE517E}">
      <dsp:nvSpPr>
        <dsp:cNvPr id="0" name=""/>
        <dsp:cNvSpPr/>
      </dsp:nvSpPr>
      <dsp:spPr>
        <a:xfrm>
          <a:off x="881875" y="355990"/>
          <a:ext cx="2838897" cy="2838897"/>
        </a:xfrm>
        <a:custGeom>
          <a:avLst/>
          <a:gdLst/>
          <a:ahLst/>
          <a:cxnLst/>
          <a:rect l="0" t="0" r="0" b="0"/>
          <a:pathLst>
            <a:path>
              <a:moveTo>
                <a:pt x="237370" y="2205276"/>
              </a:moveTo>
              <a:arcTo wR="1419448" hR="1419448" stAng="8783080" swAng="2197629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2AB4-75A7-44C7-B8DA-5121BE8E573C}">
      <dsp:nvSpPr>
        <dsp:cNvPr id="0" name=""/>
        <dsp:cNvSpPr/>
      </dsp:nvSpPr>
      <dsp:spPr>
        <a:xfrm>
          <a:off x="405233" y="981831"/>
          <a:ext cx="1092229" cy="70994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Integración</a:t>
          </a:r>
          <a:endParaRPr lang="es-VE" sz="1500" b="1" kern="1200" dirty="0"/>
        </a:p>
      </dsp:txBody>
      <dsp:txXfrm>
        <a:off x="439890" y="1016488"/>
        <a:ext cx="1022915" cy="640635"/>
      </dsp:txXfrm>
    </dsp:sp>
    <dsp:sp modelId="{2CD42B9C-B132-4F63-AA1D-2487B27E8018}">
      <dsp:nvSpPr>
        <dsp:cNvPr id="0" name=""/>
        <dsp:cNvSpPr/>
      </dsp:nvSpPr>
      <dsp:spPr>
        <a:xfrm>
          <a:off x="881875" y="355990"/>
          <a:ext cx="2838897" cy="2838897"/>
        </a:xfrm>
        <a:custGeom>
          <a:avLst/>
          <a:gdLst/>
          <a:ahLst/>
          <a:cxnLst/>
          <a:rect l="0" t="0" r="0" b="0"/>
          <a:pathLst>
            <a:path>
              <a:moveTo>
                <a:pt x="247157" y="619093"/>
              </a:moveTo>
              <a:arcTo wR="1419448" hR="1419448" stAng="12859345" swAng="1963263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2BFB4-4AA0-4304-A462-A92AD70AC3B4}">
      <dsp:nvSpPr>
        <dsp:cNvPr id="0" name=""/>
        <dsp:cNvSpPr/>
      </dsp:nvSpPr>
      <dsp:spPr>
        <a:xfrm>
          <a:off x="0" y="167602"/>
          <a:ext cx="3111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2F25B-EA3D-4B56-9074-2DD1B69329C3}">
      <dsp:nvSpPr>
        <dsp:cNvPr id="0" name=""/>
        <dsp:cNvSpPr/>
      </dsp:nvSpPr>
      <dsp:spPr>
        <a:xfrm>
          <a:off x="155595" y="5242"/>
          <a:ext cx="2178332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36" tIns="0" rIns="8233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1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Créditos concesionales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1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1447" y="21094"/>
        <a:ext cx="2146628" cy="293016"/>
      </dsp:txXfrm>
    </dsp:sp>
    <dsp:sp modelId="{B671E631-284C-4548-B54C-EFAD186F0F94}">
      <dsp:nvSpPr>
        <dsp:cNvPr id="0" name=""/>
        <dsp:cNvSpPr/>
      </dsp:nvSpPr>
      <dsp:spPr>
        <a:xfrm>
          <a:off x="0" y="666562"/>
          <a:ext cx="3111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8B77-2CD6-4770-9866-04EB81CE326C}">
      <dsp:nvSpPr>
        <dsp:cNvPr id="0" name=""/>
        <dsp:cNvSpPr/>
      </dsp:nvSpPr>
      <dsp:spPr>
        <a:xfrm>
          <a:off x="155595" y="504202"/>
          <a:ext cx="2178332" cy="3247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36" tIns="0" rIns="8233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Inversiones patrimoniales </a:t>
          </a:r>
          <a:endParaRPr lang="es-VE" sz="11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1447" y="520054"/>
        <a:ext cx="2146628" cy="293016"/>
      </dsp:txXfrm>
    </dsp:sp>
    <dsp:sp modelId="{523B9E1F-6F09-4713-BEB2-C44D13FEA8FE}">
      <dsp:nvSpPr>
        <dsp:cNvPr id="0" name=""/>
        <dsp:cNvSpPr/>
      </dsp:nvSpPr>
      <dsp:spPr>
        <a:xfrm>
          <a:off x="0" y="1165523"/>
          <a:ext cx="3111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0176A-58FA-4C9E-802D-6145A4280D9C}">
      <dsp:nvSpPr>
        <dsp:cNvPr id="0" name=""/>
        <dsp:cNvSpPr/>
      </dsp:nvSpPr>
      <dsp:spPr>
        <a:xfrm>
          <a:off x="155595" y="1003162"/>
          <a:ext cx="2178332" cy="3247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36" tIns="0" rIns="8233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1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Recursos no reembolsables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1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1447" y="1019014"/>
        <a:ext cx="2146628" cy="293016"/>
      </dsp:txXfrm>
    </dsp:sp>
    <dsp:sp modelId="{5071D071-7644-4B04-8064-E247CE7C8ECE}">
      <dsp:nvSpPr>
        <dsp:cNvPr id="0" name=""/>
        <dsp:cNvSpPr/>
      </dsp:nvSpPr>
      <dsp:spPr>
        <a:xfrm>
          <a:off x="0" y="1664483"/>
          <a:ext cx="311190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D39D6-FCFC-4222-99B8-54B378602291}">
      <dsp:nvSpPr>
        <dsp:cNvPr id="0" name=""/>
        <dsp:cNvSpPr/>
      </dsp:nvSpPr>
      <dsp:spPr>
        <a:xfrm>
          <a:off x="155595" y="1502123"/>
          <a:ext cx="2178332" cy="32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36" tIns="0" rIns="8233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rPr>
            <a:t>Garantías</a:t>
          </a:r>
          <a:endParaRPr lang="es-VE" sz="11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1447" y="1517975"/>
        <a:ext cx="2146628" cy="293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07F4-6076-450E-9496-E58D5253D441}">
      <dsp:nvSpPr>
        <dsp:cNvPr id="0" name=""/>
        <dsp:cNvSpPr/>
      </dsp:nvSpPr>
      <dsp:spPr>
        <a:xfrm rot="5400000">
          <a:off x="1988136" y="444924"/>
          <a:ext cx="1304243" cy="113469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Cambio Climático </a:t>
          </a:r>
          <a:endParaRPr lang="es-VE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49734" y="563394"/>
        <a:ext cx="781046" cy="897753"/>
      </dsp:txXfrm>
    </dsp:sp>
    <dsp:sp modelId="{8D18C98D-1B23-4E1A-8831-70BFDE759A10}">
      <dsp:nvSpPr>
        <dsp:cNvPr id="0" name=""/>
        <dsp:cNvSpPr/>
      </dsp:nvSpPr>
      <dsp:spPr>
        <a:xfrm>
          <a:off x="3242036" y="620997"/>
          <a:ext cx="1455535" cy="78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C0905-58CA-4CD6-89D9-9CC9AE7D5277}">
      <dsp:nvSpPr>
        <dsp:cNvPr id="0" name=""/>
        <dsp:cNvSpPr/>
      </dsp:nvSpPr>
      <dsp:spPr>
        <a:xfrm rot="5400000">
          <a:off x="762668" y="444924"/>
          <a:ext cx="1304243" cy="113469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600" kern="1200"/>
        </a:p>
      </dsp:txBody>
      <dsp:txXfrm rot="-5400000">
        <a:off x="1024266" y="563394"/>
        <a:ext cx="781046" cy="897753"/>
      </dsp:txXfrm>
    </dsp:sp>
    <dsp:sp modelId="{6FEC59CB-482D-4BB7-B1F7-1E05BF9CCF7A}">
      <dsp:nvSpPr>
        <dsp:cNvPr id="0" name=""/>
        <dsp:cNvSpPr/>
      </dsp:nvSpPr>
      <dsp:spPr>
        <a:xfrm rot="5400000">
          <a:off x="1373054" y="1371073"/>
          <a:ext cx="1304243" cy="149647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Agua y Saneamiento</a:t>
          </a:r>
          <a:endParaRPr lang="es-VE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526350" y="1684564"/>
        <a:ext cx="997651" cy="869495"/>
      </dsp:txXfrm>
    </dsp:sp>
    <dsp:sp modelId="{D54A7938-CD4E-4F4B-AA92-03BDD7BF46FF}">
      <dsp:nvSpPr>
        <dsp:cNvPr id="0" name=""/>
        <dsp:cNvSpPr/>
      </dsp:nvSpPr>
      <dsp:spPr>
        <a:xfrm>
          <a:off x="2294" y="1728039"/>
          <a:ext cx="1408583" cy="78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CDA28-DB51-4F4E-9F8D-A7DDB6481604}">
      <dsp:nvSpPr>
        <dsp:cNvPr id="0" name=""/>
        <dsp:cNvSpPr/>
      </dsp:nvSpPr>
      <dsp:spPr>
        <a:xfrm rot="5400000">
          <a:off x="2598522" y="1551966"/>
          <a:ext cx="1304243" cy="113469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 Público Urbano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60120" y="1670436"/>
        <a:ext cx="781046" cy="897753"/>
      </dsp:txXfrm>
    </dsp:sp>
    <dsp:sp modelId="{E9AA7FB3-4B4F-46EC-AAD8-95E6EB04BD9B}">
      <dsp:nvSpPr>
        <dsp:cNvPr id="0" name=""/>
        <dsp:cNvSpPr/>
      </dsp:nvSpPr>
      <dsp:spPr>
        <a:xfrm rot="5400000">
          <a:off x="1988136" y="2588266"/>
          <a:ext cx="1304243" cy="127617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Ciudades Sostenibles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12576" y="2789268"/>
        <a:ext cx="855362" cy="874173"/>
      </dsp:txXfrm>
    </dsp:sp>
    <dsp:sp modelId="{91DAE335-85D6-4091-8126-D3703AF431EB}">
      <dsp:nvSpPr>
        <dsp:cNvPr id="0" name=""/>
        <dsp:cNvSpPr/>
      </dsp:nvSpPr>
      <dsp:spPr>
        <a:xfrm>
          <a:off x="3242036" y="2835081"/>
          <a:ext cx="1455535" cy="78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514AE-2440-4FA3-93F5-0896C2176ED0}">
      <dsp:nvSpPr>
        <dsp:cNvPr id="0" name=""/>
        <dsp:cNvSpPr/>
      </dsp:nvSpPr>
      <dsp:spPr>
        <a:xfrm rot="5400000">
          <a:off x="781629" y="2659438"/>
          <a:ext cx="1304243" cy="1134692"/>
        </a:xfrm>
        <a:prstGeom prst="hexagon">
          <a:avLst>
            <a:gd name="adj" fmla="val 25000"/>
            <a:gd name="vf" fmla="val 115470"/>
          </a:avLst>
        </a:prstGeom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b="1" kern="1200" dirty="0" smtClean="0">
              <a:solidFill>
                <a:srgbClr val="005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 Sostenible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300" b="1" kern="1200" dirty="0">
            <a:solidFill>
              <a:srgbClr val="00568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43227" y="2777908"/>
        <a:ext cx="781046" cy="8977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9A780-138F-4B48-AC41-2627FB76C969}">
      <dsp:nvSpPr>
        <dsp:cNvPr id="0" name=""/>
        <dsp:cNvSpPr/>
      </dsp:nvSpPr>
      <dsp:spPr>
        <a:xfrm>
          <a:off x="1501028" y="0"/>
          <a:ext cx="1395721" cy="13959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EEFF1-902B-40CE-87EA-EB5748BD3B20}">
      <dsp:nvSpPr>
        <dsp:cNvPr id="0" name=""/>
        <dsp:cNvSpPr/>
      </dsp:nvSpPr>
      <dsp:spPr>
        <a:xfrm>
          <a:off x="1849055" y="503974"/>
          <a:ext cx="775575" cy="38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rgbClr val="002060"/>
              </a:solidFill>
              <a:effectLst/>
            </a:rPr>
            <a:t>23 Proyectos</a:t>
          </a:r>
          <a:endParaRPr lang="es-VE" sz="1200" kern="1200" dirty="0">
            <a:solidFill>
              <a:srgbClr val="002060"/>
            </a:solidFill>
            <a:effectLst/>
          </a:endParaRPr>
        </a:p>
      </dsp:txBody>
      <dsp:txXfrm>
        <a:off x="1849055" y="503974"/>
        <a:ext cx="775575" cy="387695"/>
      </dsp:txXfrm>
    </dsp:sp>
    <dsp:sp modelId="{4C88CAD4-0AB1-44EC-998B-FA0CD956F16B}">
      <dsp:nvSpPr>
        <dsp:cNvPr id="0" name=""/>
        <dsp:cNvSpPr/>
      </dsp:nvSpPr>
      <dsp:spPr>
        <a:xfrm>
          <a:off x="1152898" y="802067"/>
          <a:ext cx="1395721" cy="13959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BAB3D-9B05-4DAA-B90C-ACC7D248B8A7}">
      <dsp:nvSpPr>
        <dsp:cNvPr id="0" name=""/>
        <dsp:cNvSpPr/>
      </dsp:nvSpPr>
      <dsp:spPr>
        <a:xfrm>
          <a:off x="1462971" y="1310682"/>
          <a:ext cx="775575" cy="38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rgbClr val="002060"/>
              </a:solidFill>
              <a:effectLst/>
            </a:rPr>
            <a:t>64 Consultores</a:t>
          </a:r>
          <a:endParaRPr lang="es-VE" sz="1200" kern="1200" dirty="0">
            <a:solidFill>
              <a:srgbClr val="002060"/>
            </a:solidFill>
            <a:effectLst/>
          </a:endParaRPr>
        </a:p>
      </dsp:txBody>
      <dsp:txXfrm>
        <a:off x="1462971" y="1310682"/>
        <a:ext cx="775575" cy="387695"/>
      </dsp:txXfrm>
    </dsp:sp>
    <dsp:sp modelId="{DEFD5179-0320-4CFF-B09E-2F337254B6E3}">
      <dsp:nvSpPr>
        <dsp:cNvPr id="0" name=""/>
        <dsp:cNvSpPr/>
      </dsp:nvSpPr>
      <dsp:spPr>
        <a:xfrm>
          <a:off x="1639893" y="1700116"/>
          <a:ext cx="1199141" cy="11996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1A5E9-AD40-4966-AC58-5EFBC8EFAA70}">
      <dsp:nvSpPr>
        <dsp:cNvPr id="0" name=""/>
        <dsp:cNvSpPr/>
      </dsp:nvSpPr>
      <dsp:spPr>
        <a:xfrm>
          <a:off x="1850890" y="2118549"/>
          <a:ext cx="775575" cy="38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solidFill>
                <a:srgbClr val="002060"/>
              </a:solidFill>
              <a:effectLst/>
            </a:rPr>
            <a:t>21 Estudios </a:t>
          </a:r>
          <a:endParaRPr lang="es-VE" sz="1200" kern="1200" dirty="0">
            <a:solidFill>
              <a:srgbClr val="002060"/>
            </a:solidFill>
            <a:effectLst/>
          </a:endParaRPr>
        </a:p>
      </dsp:txBody>
      <dsp:txXfrm>
        <a:off x="1850890" y="2118549"/>
        <a:ext cx="775575" cy="387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88253-9886-4AD9-9C1C-651FD3EF1975}">
      <dsp:nvSpPr>
        <dsp:cNvPr id="0" name=""/>
        <dsp:cNvSpPr/>
      </dsp:nvSpPr>
      <dsp:spPr>
        <a:xfrm>
          <a:off x="1365297" y="12042"/>
          <a:ext cx="1269589" cy="8252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b="1" kern="1200" dirty="0" smtClean="0"/>
            <a:t>Inclusión Financiera </a:t>
          </a:r>
          <a:endParaRPr lang="es-VE" sz="1500" b="1" kern="1200" dirty="0"/>
        </a:p>
      </dsp:txBody>
      <dsp:txXfrm>
        <a:off x="1405582" y="52327"/>
        <a:ext cx="1189019" cy="744663"/>
      </dsp:txXfrm>
    </dsp:sp>
    <dsp:sp modelId="{12EDC41A-7297-42AE-A12F-E5D4F9ED43D3}">
      <dsp:nvSpPr>
        <dsp:cNvPr id="0" name=""/>
        <dsp:cNvSpPr/>
      </dsp:nvSpPr>
      <dsp:spPr>
        <a:xfrm>
          <a:off x="635577" y="424658"/>
          <a:ext cx="2729030" cy="2729030"/>
        </a:xfrm>
        <a:custGeom>
          <a:avLst/>
          <a:gdLst/>
          <a:ahLst/>
          <a:cxnLst/>
          <a:rect l="0" t="0" r="0" b="0"/>
          <a:pathLst>
            <a:path>
              <a:moveTo>
                <a:pt x="2008472" y="161510"/>
              </a:moveTo>
              <a:arcTo wR="1364515" hR="1364515" stAng="17889585" swAng="262820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18B60-4A59-4159-9264-6DF7F275C790}">
      <dsp:nvSpPr>
        <dsp:cNvPr id="0" name=""/>
        <dsp:cNvSpPr/>
      </dsp:nvSpPr>
      <dsp:spPr>
        <a:xfrm>
          <a:off x="2729812" y="1376557"/>
          <a:ext cx="1269589" cy="82523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b="1" kern="1200" dirty="0" smtClean="0"/>
            <a:t>Ciudades Inteligentes y Conectadas</a:t>
          </a:r>
          <a:endParaRPr lang="es-VE" sz="1500" b="1" kern="1200" dirty="0"/>
        </a:p>
      </dsp:txBody>
      <dsp:txXfrm>
        <a:off x="2770097" y="1416842"/>
        <a:ext cx="1189019" cy="744663"/>
      </dsp:txXfrm>
    </dsp:sp>
    <dsp:sp modelId="{EE23CAD9-4B67-448E-84ED-808CCA2D510D}">
      <dsp:nvSpPr>
        <dsp:cNvPr id="0" name=""/>
        <dsp:cNvSpPr/>
      </dsp:nvSpPr>
      <dsp:spPr>
        <a:xfrm>
          <a:off x="635577" y="424658"/>
          <a:ext cx="2729030" cy="2729030"/>
        </a:xfrm>
        <a:custGeom>
          <a:avLst/>
          <a:gdLst/>
          <a:ahLst/>
          <a:cxnLst/>
          <a:rect l="0" t="0" r="0" b="0"/>
          <a:pathLst>
            <a:path>
              <a:moveTo>
                <a:pt x="2661975" y="1787006"/>
              </a:moveTo>
              <a:arcTo wR="1364515" hR="1364515" stAng="1082206" swAng="2628209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05FEF-5FB8-4B67-B493-81291E145282}">
      <dsp:nvSpPr>
        <dsp:cNvPr id="0" name=""/>
        <dsp:cNvSpPr/>
      </dsp:nvSpPr>
      <dsp:spPr>
        <a:xfrm>
          <a:off x="1365297" y="2741072"/>
          <a:ext cx="1269589" cy="82523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b="1" kern="1200" dirty="0" smtClean="0"/>
            <a:t>Corredores Logísticos</a:t>
          </a:r>
          <a:endParaRPr lang="es-VE" sz="1500" b="1" kern="1200" dirty="0"/>
        </a:p>
      </dsp:txBody>
      <dsp:txXfrm>
        <a:off x="1405582" y="2781357"/>
        <a:ext cx="1189019" cy="744663"/>
      </dsp:txXfrm>
    </dsp:sp>
    <dsp:sp modelId="{FB24DAA3-7299-4BD9-8C06-F49B39B83E76}">
      <dsp:nvSpPr>
        <dsp:cNvPr id="0" name=""/>
        <dsp:cNvSpPr/>
      </dsp:nvSpPr>
      <dsp:spPr>
        <a:xfrm>
          <a:off x="635577" y="424658"/>
          <a:ext cx="2729030" cy="2729030"/>
        </a:xfrm>
        <a:custGeom>
          <a:avLst/>
          <a:gdLst/>
          <a:ahLst/>
          <a:cxnLst/>
          <a:rect l="0" t="0" r="0" b="0"/>
          <a:pathLst>
            <a:path>
              <a:moveTo>
                <a:pt x="720557" y="2567519"/>
              </a:moveTo>
              <a:arcTo wR="1364515" hR="1364515" stAng="7089585" swAng="2628209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C7CBB-1D70-4B9B-992D-EED9D142251E}">
      <dsp:nvSpPr>
        <dsp:cNvPr id="0" name=""/>
        <dsp:cNvSpPr/>
      </dsp:nvSpPr>
      <dsp:spPr>
        <a:xfrm>
          <a:off x="782" y="1376557"/>
          <a:ext cx="1269589" cy="82523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b="1" kern="1200" dirty="0" smtClean="0"/>
            <a:t>Agenda Digital</a:t>
          </a:r>
          <a:endParaRPr lang="es-VE" sz="1500" b="1" kern="1200" dirty="0"/>
        </a:p>
      </dsp:txBody>
      <dsp:txXfrm>
        <a:off x="41067" y="1416842"/>
        <a:ext cx="1189019" cy="744663"/>
      </dsp:txXfrm>
    </dsp:sp>
    <dsp:sp modelId="{A336BC06-B630-4FF1-A258-97022148DB42}">
      <dsp:nvSpPr>
        <dsp:cNvPr id="0" name=""/>
        <dsp:cNvSpPr/>
      </dsp:nvSpPr>
      <dsp:spPr>
        <a:xfrm>
          <a:off x="635577" y="424658"/>
          <a:ext cx="2729030" cy="2729030"/>
        </a:xfrm>
        <a:custGeom>
          <a:avLst/>
          <a:gdLst/>
          <a:ahLst/>
          <a:cxnLst/>
          <a:rect l="0" t="0" r="0" b="0"/>
          <a:pathLst>
            <a:path>
              <a:moveTo>
                <a:pt x="67054" y="942024"/>
              </a:moveTo>
              <a:arcTo wR="1364515" hR="1364515" stAng="11882206" swAng="2628209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30C6B-69D3-410D-A043-A4F8C3E14305}">
      <dsp:nvSpPr>
        <dsp:cNvPr id="0" name=""/>
        <dsp:cNvSpPr/>
      </dsp:nvSpPr>
      <dsp:spPr>
        <a:xfrm>
          <a:off x="4898707" y="1946909"/>
          <a:ext cx="3059429" cy="3059429"/>
        </a:xfrm>
        <a:prstGeom prst="gear9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200" b="1" kern="1200" dirty="0" smtClean="0"/>
            <a:t>Aporte al Desarrollo</a:t>
          </a:r>
          <a:endParaRPr lang="es-VE" sz="3200" b="1" kern="1200" dirty="0"/>
        </a:p>
      </dsp:txBody>
      <dsp:txXfrm>
        <a:off x="5513788" y="2663566"/>
        <a:ext cx="1829267" cy="1572609"/>
      </dsp:txXfrm>
    </dsp:sp>
    <dsp:sp modelId="{3ABEE457-4C3D-4DF2-8A4C-32B2CB533A17}">
      <dsp:nvSpPr>
        <dsp:cNvPr id="0" name=""/>
        <dsp:cNvSpPr/>
      </dsp:nvSpPr>
      <dsp:spPr>
        <a:xfrm>
          <a:off x="3118675" y="1223771"/>
          <a:ext cx="2225039" cy="2225039"/>
        </a:xfrm>
        <a:prstGeom prst="gear6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solidFill>
                <a:schemeClr val="bg1"/>
              </a:solidFill>
            </a:rPr>
            <a:t>Impacto en Desarrollo</a:t>
          </a:r>
          <a:endParaRPr lang="es-VE" sz="1700" b="1" kern="1200" dirty="0">
            <a:solidFill>
              <a:schemeClr val="bg1"/>
            </a:solidFill>
          </a:endParaRPr>
        </a:p>
      </dsp:txBody>
      <dsp:txXfrm>
        <a:off x="3678835" y="1787317"/>
        <a:ext cx="1104719" cy="1097947"/>
      </dsp:txXfrm>
    </dsp:sp>
    <dsp:sp modelId="{6AF1C86E-DDA1-4023-87C3-32D9BEFE4397}">
      <dsp:nvSpPr>
        <dsp:cNvPr id="0" name=""/>
        <dsp:cNvSpPr/>
      </dsp:nvSpPr>
      <dsp:spPr>
        <a:xfrm>
          <a:off x="5082919" y="1402978"/>
          <a:ext cx="3763098" cy="3763098"/>
        </a:xfrm>
        <a:prstGeom prst="circularArrow">
          <a:avLst>
            <a:gd name="adj1" fmla="val 4878"/>
            <a:gd name="adj2" fmla="val 312630"/>
            <a:gd name="adj3" fmla="val 3232686"/>
            <a:gd name="adj4" fmla="val 15103057"/>
            <a:gd name="adj5" fmla="val 5691"/>
          </a:avLst>
        </a:prstGeom>
        <a:solidFill>
          <a:srgbClr val="4FBB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5E7C4-7A26-49F4-8AC6-DFF6397D3FC4}">
      <dsp:nvSpPr>
        <dsp:cNvPr id="0" name=""/>
        <dsp:cNvSpPr/>
      </dsp:nvSpPr>
      <dsp:spPr>
        <a:xfrm>
          <a:off x="2724625" y="725582"/>
          <a:ext cx="2845269" cy="28452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823E-EAA6-4E06-ACDF-A09F4DFD056C}">
      <dsp:nvSpPr>
        <dsp:cNvPr id="0" name=""/>
        <dsp:cNvSpPr/>
      </dsp:nvSpPr>
      <dsp:spPr>
        <a:xfrm>
          <a:off x="0" y="2512301"/>
          <a:ext cx="7773082" cy="11341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/>
            <a:t>Luego…</a:t>
          </a:r>
          <a:endParaRPr lang="es-VE" sz="2000" kern="1200" dirty="0"/>
        </a:p>
      </dsp:txBody>
      <dsp:txXfrm>
        <a:off x="0" y="2512301"/>
        <a:ext cx="7773082" cy="612460"/>
      </dsp:txXfrm>
    </dsp:sp>
    <dsp:sp modelId="{B3C0C75F-6AFE-488F-B1F2-9B48DEAFC202}">
      <dsp:nvSpPr>
        <dsp:cNvPr id="0" name=""/>
        <dsp:cNvSpPr/>
      </dsp:nvSpPr>
      <dsp:spPr>
        <a:xfrm>
          <a:off x="948" y="3172859"/>
          <a:ext cx="7771184" cy="4736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0" kern="1200" dirty="0" smtClean="0">
              <a:solidFill>
                <a:schemeClr val="tx2">
                  <a:lumMod val="75000"/>
                </a:schemeClr>
              </a:solidFill>
            </a:rPr>
            <a:t>Nos enfocaremos en Aporte al Desarrollo </a:t>
          </a:r>
          <a:endParaRPr lang="es-VE" sz="10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48" y="3172859"/>
        <a:ext cx="7771184" cy="473627"/>
      </dsp:txXfrm>
    </dsp:sp>
    <dsp:sp modelId="{99EE1C61-F9BE-4105-96EF-89DE901B6C8B}">
      <dsp:nvSpPr>
        <dsp:cNvPr id="0" name=""/>
        <dsp:cNvSpPr/>
      </dsp:nvSpPr>
      <dsp:spPr>
        <a:xfrm rot="10800000">
          <a:off x="0" y="931016"/>
          <a:ext cx="7773082" cy="1575260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chemeClr val="bg1"/>
              </a:solidFill>
            </a:rPr>
            <a:t>Aporte al Desarrollo</a:t>
          </a:r>
          <a:endParaRPr lang="es-VE" sz="1500" b="1" kern="1200" dirty="0">
            <a:solidFill>
              <a:schemeClr val="bg1"/>
            </a:solidFill>
          </a:endParaRPr>
        </a:p>
      </dsp:txBody>
      <dsp:txXfrm rot="-10800000">
        <a:off x="0" y="931016"/>
        <a:ext cx="7773082" cy="552916"/>
      </dsp:txXfrm>
    </dsp:sp>
    <dsp:sp modelId="{0CC119A3-8DF1-4343-9584-1D2E6E830614}">
      <dsp:nvSpPr>
        <dsp:cNvPr id="0" name=""/>
        <dsp:cNvSpPr/>
      </dsp:nvSpPr>
      <dsp:spPr>
        <a:xfrm>
          <a:off x="0" y="1388571"/>
          <a:ext cx="7773082" cy="539302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00" b="0" kern="1200" dirty="0" smtClean="0">
              <a:solidFill>
                <a:schemeClr val="tx2">
                  <a:lumMod val="75000"/>
                </a:schemeClr>
              </a:solidFill>
            </a:rPr>
            <a:t>Contribución agregada de nuestro financiamiento en la región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0" kern="1200" dirty="0" smtClean="0">
              <a:solidFill>
                <a:schemeClr val="tx2">
                  <a:lumMod val="75000"/>
                </a:schemeClr>
              </a:solidFill>
            </a:rPr>
            <a:t>Concepto potente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00" b="0" kern="1200" dirty="0" smtClean="0">
              <a:solidFill>
                <a:schemeClr val="tx2">
                  <a:lumMod val="75000"/>
                </a:schemeClr>
              </a:solidFill>
            </a:rPr>
            <a:t>Garantiza la presencia de la perspectiva de “impacto en Desarrollo e Integración” en todas nuestras intervenciones</a:t>
          </a:r>
        </a:p>
      </dsp:txBody>
      <dsp:txXfrm>
        <a:off x="0" y="1388571"/>
        <a:ext cx="7773082" cy="539302"/>
      </dsp:txXfrm>
    </dsp:sp>
    <dsp:sp modelId="{3B9F38CA-4FA1-4686-A65D-4FEF3D52064A}">
      <dsp:nvSpPr>
        <dsp:cNvPr id="0" name=""/>
        <dsp:cNvSpPr/>
      </dsp:nvSpPr>
      <dsp:spPr>
        <a:xfrm rot="10800000">
          <a:off x="0" y="0"/>
          <a:ext cx="7773082" cy="968321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Impacto al Desarrollo</a:t>
          </a:r>
          <a:endParaRPr lang="es-VE" sz="1500" b="1" kern="1200" dirty="0"/>
        </a:p>
      </dsp:txBody>
      <dsp:txXfrm rot="-10800000">
        <a:off x="0" y="0"/>
        <a:ext cx="7773082" cy="339880"/>
      </dsp:txXfrm>
    </dsp:sp>
    <dsp:sp modelId="{8CF843E9-EFF9-4B00-B818-11BCAAA82304}">
      <dsp:nvSpPr>
        <dsp:cNvPr id="0" name=""/>
        <dsp:cNvSpPr/>
      </dsp:nvSpPr>
      <dsp:spPr>
        <a:xfrm>
          <a:off x="0" y="341130"/>
          <a:ext cx="7773082" cy="270209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00" b="0" kern="1200" dirty="0" smtClean="0">
              <a:solidFill>
                <a:schemeClr val="tx2">
                  <a:lumMod val="75000"/>
                </a:schemeClr>
              </a:solidFill>
            </a:rPr>
            <a:t>El cambio resultante de una intervención (Programa, Proyecto) aislado de los efectos otros componentes</a:t>
          </a:r>
        </a:p>
      </dsp:txBody>
      <dsp:txXfrm>
        <a:off x="0" y="341130"/>
        <a:ext cx="7773082" cy="270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2096E-5CC0-438E-908E-BA1429216282}">
      <dsp:nvSpPr>
        <dsp:cNvPr id="0" name=""/>
        <dsp:cNvSpPr/>
      </dsp:nvSpPr>
      <dsp:spPr>
        <a:xfrm>
          <a:off x="673825" y="105573"/>
          <a:ext cx="3005025" cy="104142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B96E2-7289-4A23-809A-051D1DC0F6A4}">
      <dsp:nvSpPr>
        <dsp:cNvPr id="0" name=""/>
        <dsp:cNvSpPr/>
      </dsp:nvSpPr>
      <dsp:spPr>
        <a:xfrm>
          <a:off x="1983441" y="2630603"/>
          <a:ext cx="482941" cy="460220"/>
        </a:xfrm>
        <a:prstGeom prst="downArrow">
          <a:avLst/>
        </a:prstGeom>
        <a:solidFill>
          <a:srgbClr val="4AAA4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E0CA1-509E-4E69-9B8A-98ED01D5F491}">
      <dsp:nvSpPr>
        <dsp:cNvPr id="0" name=""/>
        <dsp:cNvSpPr/>
      </dsp:nvSpPr>
      <dsp:spPr>
        <a:xfrm>
          <a:off x="1147109" y="2663392"/>
          <a:ext cx="2318118" cy="42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500" kern="1200" dirty="0"/>
        </a:p>
      </dsp:txBody>
      <dsp:txXfrm>
        <a:off x="1147109" y="2663392"/>
        <a:ext cx="2318118" cy="427431"/>
      </dsp:txXfrm>
    </dsp:sp>
    <dsp:sp modelId="{15215914-1473-4673-B6F9-3C279AFB9B25}">
      <dsp:nvSpPr>
        <dsp:cNvPr id="0" name=""/>
        <dsp:cNvSpPr/>
      </dsp:nvSpPr>
      <dsp:spPr>
        <a:xfrm>
          <a:off x="1734552" y="1125840"/>
          <a:ext cx="1072882" cy="86929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 smtClean="0"/>
            <a:t>Donaciones</a:t>
          </a:r>
          <a:endParaRPr lang="es-VE" sz="1000" b="1" kern="1200" dirty="0"/>
        </a:p>
      </dsp:txBody>
      <dsp:txXfrm>
        <a:off x="1891672" y="1253145"/>
        <a:ext cx="758642" cy="614684"/>
      </dsp:txXfrm>
    </dsp:sp>
    <dsp:sp modelId="{D398F410-BD54-488E-8460-3487514E3FC2}">
      <dsp:nvSpPr>
        <dsp:cNvPr id="0" name=""/>
        <dsp:cNvSpPr/>
      </dsp:nvSpPr>
      <dsp:spPr>
        <a:xfrm>
          <a:off x="1099546" y="473676"/>
          <a:ext cx="1098840" cy="869294"/>
        </a:xfrm>
        <a:prstGeom prst="ellips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 smtClean="0"/>
            <a:t>Recursos reembolsables</a:t>
          </a:r>
          <a:endParaRPr lang="es-VE" sz="800" b="1" kern="1200" dirty="0"/>
        </a:p>
      </dsp:txBody>
      <dsp:txXfrm>
        <a:off x="1260467" y="600981"/>
        <a:ext cx="776998" cy="614684"/>
      </dsp:txXfrm>
    </dsp:sp>
    <dsp:sp modelId="{35F99E7F-012F-4FD4-898E-AAF92A90CE90}">
      <dsp:nvSpPr>
        <dsp:cNvPr id="0" name=""/>
        <dsp:cNvSpPr/>
      </dsp:nvSpPr>
      <dsp:spPr>
        <a:xfrm>
          <a:off x="2059900" y="307634"/>
          <a:ext cx="1061147" cy="869294"/>
        </a:xfrm>
        <a:prstGeom prst="ellipse">
          <a:avLst/>
        </a:prstGeom>
        <a:solidFill>
          <a:srgbClr val="0056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 err="1" smtClean="0"/>
            <a:t>Concesionalidad</a:t>
          </a:r>
          <a:endParaRPr lang="es-VE" sz="800" b="1" kern="1200" dirty="0"/>
        </a:p>
      </dsp:txBody>
      <dsp:txXfrm>
        <a:off x="2215301" y="434939"/>
        <a:ext cx="750345" cy="614684"/>
      </dsp:txXfrm>
    </dsp:sp>
    <dsp:sp modelId="{29E76C4B-2277-4D3D-BEAA-CAFF556ED482}">
      <dsp:nvSpPr>
        <dsp:cNvPr id="0" name=""/>
        <dsp:cNvSpPr/>
      </dsp:nvSpPr>
      <dsp:spPr>
        <a:xfrm>
          <a:off x="362756" y="203518"/>
          <a:ext cx="3743285" cy="2283503"/>
        </a:xfrm>
        <a:prstGeom prst="funnel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07F4-6076-450E-9496-E58D5253D441}">
      <dsp:nvSpPr>
        <dsp:cNvPr id="0" name=""/>
        <dsp:cNvSpPr/>
      </dsp:nvSpPr>
      <dsp:spPr>
        <a:xfrm rot="5400000">
          <a:off x="2239705" y="233055"/>
          <a:ext cx="1469276" cy="127827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Programas</a:t>
          </a:r>
          <a:endParaRPr lang="es-VE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34405" y="366514"/>
        <a:ext cx="879876" cy="1011352"/>
      </dsp:txXfrm>
    </dsp:sp>
    <dsp:sp modelId="{8D18C98D-1B23-4E1A-8831-70BFDE759A10}">
      <dsp:nvSpPr>
        <dsp:cNvPr id="0" name=""/>
        <dsp:cNvSpPr/>
      </dsp:nvSpPr>
      <dsp:spPr>
        <a:xfrm>
          <a:off x="3652268" y="431407"/>
          <a:ext cx="1639712" cy="88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C0905-58CA-4CD6-89D9-9CC9AE7D5277}">
      <dsp:nvSpPr>
        <dsp:cNvPr id="0" name=""/>
        <dsp:cNvSpPr/>
      </dsp:nvSpPr>
      <dsp:spPr>
        <a:xfrm rot="5400000">
          <a:off x="859173" y="233055"/>
          <a:ext cx="1469276" cy="127827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600" kern="1200"/>
        </a:p>
      </dsp:txBody>
      <dsp:txXfrm rot="-5400000">
        <a:off x="1153873" y="366514"/>
        <a:ext cx="879876" cy="1011352"/>
      </dsp:txXfrm>
    </dsp:sp>
    <dsp:sp modelId="{6FEC59CB-482D-4BB7-B1F7-1E05BF9CCF7A}">
      <dsp:nvSpPr>
        <dsp:cNvPr id="0" name=""/>
        <dsp:cNvSpPr/>
      </dsp:nvSpPr>
      <dsp:spPr>
        <a:xfrm rot="5400000">
          <a:off x="1546794" y="1480177"/>
          <a:ext cx="1469276" cy="127827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Vehículos Especiales de Inversión (VEI)</a:t>
          </a:r>
          <a:endParaRPr lang="es-VE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41494" y="1613636"/>
        <a:ext cx="879876" cy="1011352"/>
      </dsp:txXfrm>
    </dsp:sp>
    <dsp:sp modelId="{D54A7938-CD4E-4F4B-AA92-03BDD7BF46FF}">
      <dsp:nvSpPr>
        <dsp:cNvPr id="0" name=""/>
        <dsp:cNvSpPr/>
      </dsp:nvSpPr>
      <dsp:spPr>
        <a:xfrm>
          <a:off x="2585" y="1678529"/>
          <a:ext cx="1586818" cy="88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CDA28-DB51-4F4E-9F8D-A7DDB6481604}">
      <dsp:nvSpPr>
        <dsp:cNvPr id="0" name=""/>
        <dsp:cNvSpPr/>
      </dsp:nvSpPr>
      <dsp:spPr>
        <a:xfrm rot="5400000">
          <a:off x="2927327" y="1480177"/>
          <a:ext cx="1469276" cy="127827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LAIF</a:t>
          </a:r>
          <a:endParaRPr lang="es-VE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222027" y="1613636"/>
        <a:ext cx="879876" cy="1011352"/>
      </dsp:txXfrm>
    </dsp:sp>
    <dsp:sp modelId="{E9AA7FB3-4B4F-46EC-AAD8-95E6EB04BD9B}">
      <dsp:nvSpPr>
        <dsp:cNvPr id="0" name=""/>
        <dsp:cNvSpPr/>
      </dsp:nvSpPr>
      <dsp:spPr>
        <a:xfrm rot="5400000">
          <a:off x="2239705" y="2647605"/>
          <a:ext cx="1469276" cy="14376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Colaboración con Fondos</a:t>
          </a:r>
          <a:endParaRPr lang="es-VE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492546" y="2874042"/>
        <a:ext cx="963594" cy="984787"/>
      </dsp:txXfrm>
    </dsp:sp>
    <dsp:sp modelId="{91DAE335-85D6-4091-8126-D3703AF431EB}">
      <dsp:nvSpPr>
        <dsp:cNvPr id="0" name=""/>
        <dsp:cNvSpPr/>
      </dsp:nvSpPr>
      <dsp:spPr>
        <a:xfrm>
          <a:off x="3652268" y="2925651"/>
          <a:ext cx="1639712" cy="88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514AE-2440-4FA3-93F5-0896C2176ED0}">
      <dsp:nvSpPr>
        <dsp:cNvPr id="0" name=""/>
        <dsp:cNvSpPr/>
      </dsp:nvSpPr>
      <dsp:spPr>
        <a:xfrm rot="5400000">
          <a:off x="944037" y="2740478"/>
          <a:ext cx="1469276" cy="1278270"/>
        </a:xfrm>
        <a:prstGeom prst="hexagon">
          <a:avLst>
            <a:gd name="adj" fmla="val 25000"/>
            <a:gd name="vf" fmla="val 115470"/>
          </a:avLst>
        </a:prstGeom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solidFill>
                <a:srgbClr val="005688"/>
              </a:solidFill>
              <a:effectLst/>
            </a:rPr>
            <a:t>Asociaciones Público Privadas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solidFill>
                <a:srgbClr val="005688"/>
              </a:solidFill>
              <a:effectLst/>
            </a:rPr>
            <a:t>(</a:t>
          </a:r>
          <a:r>
            <a:rPr lang="es-PE" sz="1200" b="1" kern="1200" dirty="0" err="1" smtClean="0">
              <a:solidFill>
                <a:srgbClr val="005688"/>
              </a:solidFill>
              <a:effectLst/>
            </a:rPr>
            <a:t>APP’s</a:t>
          </a:r>
          <a:r>
            <a:rPr lang="es-PE" sz="1200" b="1" kern="1200" dirty="0" smtClean="0">
              <a:solidFill>
                <a:srgbClr val="005688"/>
              </a:solidFill>
              <a:effectLst/>
            </a:rPr>
            <a:t>)</a:t>
          </a:r>
          <a:endParaRPr lang="es-VE" sz="1200" b="1" kern="1200" dirty="0">
            <a:solidFill>
              <a:srgbClr val="005688"/>
            </a:solidFill>
            <a:effectLst/>
          </a:endParaRPr>
        </a:p>
      </dsp:txBody>
      <dsp:txXfrm rot="-5400000">
        <a:off x="1238737" y="2873937"/>
        <a:ext cx="879876" cy="1011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72546-DED0-4ACC-BAAB-2554BACD893E}">
      <dsp:nvSpPr>
        <dsp:cNvPr id="0" name=""/>
        <dsp:cNvSpPr/>
      </dsp:nvSpPr>
      <dsp:spPr>
        <a:xfrm>
          <a:off x="2544329" y="0"/>
          <a:ext cx="4077081" cy="3026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b="1" kern="1200" dirty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400" b="1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USD 2.650 MM movilizados  </a:t>
          </a: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44 proyectos </a:t>
          </a: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14 países de la región</a:t>
          </a: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CAF USD 1: Terceros USD 1,7 </a:t>
          </a:r>
          <a:endParaRPr lang="es-VE" sz="1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4329" y="378301"/>
        <a:ext cx="2942177" cy="2269808"/>
      </dsp:txXfrm>
    </dsp:sp>
    <dsp:sp modelId="{F0CEDEFF-8FB9-4E33-97F8-DBA000CDF561}">
      <dsp:nvSpPr>
        <dsp:cNvPr id="0" name=""/>
        <dsp:cNvSpPr/>
      </dsp:nvSpPr>
      <dsp:spPr>
        <a:xfrm>
          <a:off x="213475" y="0"/>
          <a:ext cx="2370605" cy="302641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b="1" kern="1200" dirty="0" smtClean="0"/>
            <a:t>Últimos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000" b="1" kern="1200" dirty="0" smtClean="0"/>
            <a:t>10 años </a:t>
          </a:r>
          <a:endParaRPr lang="es-VE" sz="3000" b="1" kern="1200" dirty="0"/>
        </a:p>
      </dsp:txBody>
      <dsp:txXfrm>
        <a:off x="329198" y="115723"/>
        <a:ext cx="2139159" cy="2794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72546-DED0-4ACC-BAAB-2554BACD893E}">
      <dsp:nvSpPr>
        <dsp:cNvPr id="0" name=""/>
        <dsp:cNvSpPr/>
      </dsp:nvSpPr>
      <dsp:spPr>
        <a:xfrm>
          <a:off x="2444388" y="0"/>
          <a:ext cx="3962781" cy="2435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5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b="0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CAF USD 400 MM</a:t>
          </a:r>
          <a:endParaRPr lang="es-VE" sz="15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5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b="0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Catalización de JBIC e ICO</a:t>
          </a:r>
          <a:endParaRPr lang="es-VE" sz="15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5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500" b="0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Abaratamiento de </a:t>
          </a:r>
          <a:r>
            <a:rPr lang="es-VE" sz="1500" b="0" kern="1200" dirty="0" err="1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KfW</a:t>
          </a:r>
          <a:r>
            <a:rPr lang="es-VE" sz="1500" b="0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(Cambio Climático y Transporte Urbano) </a:t>
          </a:r>
          <a:endParaRPr lang="es-VE" sz="15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4388" y="304465"/>
        <a:ext cx="3049387" cy="1826788"/>
      </dsp:txXfrm>
    </dsp:sp>
    <dsp:sp modelId="{F0CEDEFF-8FB9-4E33-97F8-DBA000CDF561}">
      <dsp:nvSpPr>
        <dsp:cNvPr id="0" name=""/>
        <dsp:cNvSpPr/>
      </dsp:nvSpPr>
      <dsp:spPr>
        <a:xfrm>
          <a:off x="124470" y="0"/>
          <a:ext cx="2304145" cy="2435718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500" b="1" kern="1200" dirty="0">
            <a:solidFill>
              <a:srgbClr val="FF0000"/>
            </a:solidFill>
          </a:endParaRPr>
        </a:p>
      </dsp:txBody>
      <dsp:txXfrm>
        <a:off x="236949" y="112479"/>
        <a:ext cx="2079187" cy="2210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EAAF-DD7A-4B81-BD2F-65615479440E}">
      <dsp:nvSpPr>
        <dsp:cNvPr id="0" name=""/>
        <dsp:cNvSpPr/>
      </dsp:nvSpPr>
      <dsp:spPr>
        <a:xfrm>
          <a:off x="0" y="58391"/>
          <a:ext cx="2667000" cy="55165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Innovadores</a:t>
          </a:r>
          <a:endParaRPr lang="es-VE" sz="2300" kern="1200" dirty="0"/>
        </a:p>
      </dsp:txBody>
      <dsp:txXfrm>
        <a:off x="26930" y="85321"/>
        <a:ext cx="2613140" cy="497795"/>
      </dsp:txXfrm>
    </dsp:sp>
    <dsp:sp modelId="{7E672EA1-2C14-4348-90C7-89C0DAA21C8A}">
      <dsp:nvSpPr>
        <dsp:cNvPr id="0" name=""/>
        <dsp:cNvSpPr/>
      </dsp:nvSpPr>
      <dsp:spPr>
        <a:xfrm>
          <a:off x="0" y="567666"/>
          <a:ext cx="2667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7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VE" sz="1800" kern="1200" dirty="0">
            <a:solidFill>
              <a:schemeClr val="bg1"/>
            </a:solidFill>
          </a:endParaRPr>
        </a:p>
      </dsp:txBody>
      <dsp:txXfrm>
        <a:off x="0" y="567666"/>
        <a:ext cx="2667000" cy="380880"/>
      </dsp:txXfrm>
    </dsp:sp>
    <dsp:sp modelId="{820938F1-0598-4473-8083-B06AF571FBED}">
      <dsp:nvSpPr>
        <dsp:cNvPr id="0" name=""/>
        <dsp:cNvSpPr/>
      </dsp:nvSpPr>
      <dsp:spPr>
        <a:xfrm>
          <a:off x="0" y="948546"/>
          <a:ext cx="2667000" cy="55165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Sofisticados</a:t>
          </a:r>
          <a:endParaRPr lang="es-VE" sz="2300" kern="1200" dirty="0"/>
        </a:p>
      </dsp:txBody>
      <dsp:txXfrm>
        <a:off x="26930" y="975476"/>
        <a:ext cx="2613140" cy="497795"/>
      </dsp:txXfrm>
    </dsp:sp>
    <dsp:sp modelId="{175E6A34-ED51-4BA7-BBCB-C753EB671747}">
      <dsp:nvSpPr>
        <dsp:cNvPr id="0" name=""/>
        <dsp:cNvSpPr/>
      </dsp:nvSpPr>
      <dsp:spPr>
        <a:xfrm>
          <a:off x="0" y="1500201"/>
          <a:ext cx="2667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7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VE" sz="1800" kern="1200" dirty="0">
            <a:solidFill>
              <a:schemeClr val="bg1"/>
            </a:solidFill>
          </a:endParaRPr>
        </a:p>
      </dsp:txBody>
      <dsp:txXfrm>
        <a:off x="0" y="1500201"/>
        <a:ext cx="2667000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4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5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8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20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-1" y="0"/>
            <a:ext cx="91337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7059" y="811316"/>
            <a:ext cx="8596690" cy="2895066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angle 39"/>
          <p:cNvSpPr/>
          <p:nvPr userDrawn="1"/>
        </p:nvSpPr>
        <p:spPr>
          <a:xfrm>
            <a:off x="0" y="1375339"/>
            <a:ext cx="7622849" cy="1282403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11675" y="1470424"/>
            <a:ext cx="6765895" cy="63184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</a:t>
            </a:r>
            <a:endParaRPr lang="es-ES_tradnl" dirty="0"/>
          </a:p>
        </p:txBody>
      </p:sp>
      <p:sp>
        <p:nvSpPr>
          <p:cNvPr id="4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11675" y="2144476"/>
            <a:ext cx="6765895" cy="4107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ES_tradnl" dirty="0"/>
          </a:p>
        </p:txBody>
      </p:sp>
      <p:sp>
        <p:nvSpPr>
          <p:cNvPr id="4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11675" y="2733860"/>
            <a:ext cx="6765895" cy="3073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smtClean="0"/>
              <a:t>Fecha</a:t>
            </a:r>
            <a:endParaRPr lang="es-ES_tradnl" dirty="0"/>
          </a:p>
        </p:txBody>
      </p:sp>
      <p:sp>
        <p:nvSpPr>
          <p:cNvPr id="4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11675" y="3093715"/>
            <a:ext cx="6765895" cy="3073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smtClean="0"/>
              <a:t>Ciudad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337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08F68C3-1F88-4C35-B414-47E8DDFA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27C0C-9170-4D43-8454-DE5DA3853DD4}" type="datetimeFigureOut">
              <a:rPr lang="es-VE" smtClean="0"/>
              <a:t>21/05/2019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5DDCD4C-61D2-4B13-905A-ACD22D85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E6D516C-F66E-41AF-866A-9546EDBD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27E8AFC-BDF6-4492-9D21-4FD529B8A1E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8242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CONTENIDO</a:t>
            </a:r>
            <a:endParaRPr lang="es-ES_tradnl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214048"/>
            <a:ext cx="8227226" cy="2460641"/>
          </a:xfrm>
          <a:prstGeom prst="rect">
            <a:avLst/>
          </a:prstGeom>
        </p:spPr>
        <p:txBody>
          <a:bodyPr lIns="0" numCol="2" spcCol="274320"/>
          <a:lstStyle>
            <a:lvl1pPr marL="182880" indent="-182880">
              <a:lnSpc>
                <a:spcPct val="150000"/>
              </a:lnSpc>
              <a:buClr>
                <a:srgbClr val="1AB2CD"/>
              </a:buClr>
              <a:buSzPct val="100000"/>
              <a:buFont typeface="+mj-lt"/>
              <a:buAutoNum type="arabicPeriod"/>
              <a:defRPr sz="17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smtClean="0"/>
              <a:t>A</a:t>
            </a:r>
          </a:p>
          <a:p>
            <a:pPr lvl="0"/>
            <a:r>
              <a:rPr lang="en-US" dirty="0" smtClean="0"/>
              <a:t>B</a:t>
            </a:r>
          </a:p>
          <a:p>
            <a:pPr lvl="0"/>
            <a:r>
              <a:rPr lang="en-US" dirty="0" smtClean="0"/>
              <a:t>C</a:t>
            </a:r>
          </a:p>
          <a:p>
            <a:pPr lvl="0"/>
            <a:r>
              <a:rPr lang="es-ES_tradnl" dirty="0" smtClean="0"/>
              <a:t>D</a:t>
            </a:r>
          </a:p>
          <a:p>
            <a:pPr lvl="0"/>
            <a:r>
              <a:rPr lang="es-ES_tradnl" dirty="0" smtClean="0"/>
              <a:t>E</a:t>
            </a:r>
          </a:p>
          <a:p>
            <a:pPr lvl="0"/>
            <a:r>
              <a:rPr lang="es-ES_tradnl" dirty="0" smtClean="0"/>
              <a:t>F</a:t>
            </a:r>
          </a:p>
          <a:p>
            <a:pPr lvl="0"/>
            <a:r>
              <a:rPr lang="es-ES_tradnl" dirty="0" smtClean="0"/>
              <a:t>G</a:t>
            </a:r>
          </a:p>
          <a:p>
            <a:pPr lvl="0"/>
            <a:r>
              <a:rPr lang="es-ES_tradnl" dirty="0" smtClean="0"/>
              <a:t>H</a:t>
            </a:r>
          </a:p>
          <a:p>
            <a:pPr lvl="0"/>
            <a:r>
              <a:rPr lang="es-ES_tradnl" dirty="0" smtClean="0"/>
              <a:t>I</a:t>
            </a:r>
          </a:p>
          <a:p>
            <a:pPr lvl="0"/>
            <a:r>
              <a:rPr lang="es-ES_tradnl" dirty="0" smtClean="0"/>
              <a:t>J</a:t>
            </a:r>
            <a:endParaRPr lang="en-US" dirty="0" smtClean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9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520444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</a:t>
            </a:r>
            <a:endParaRPr lang="es-ES_trad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520444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smtClean="0"/>
              <a:t>SUBTÍTULO</a:t>
            </a:r>
            <a:endParaRPr lang="es-ES_tradnl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5204446" cy="293826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s-ES_trad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48553" y="0"/>
            <a:ext cx="2995448" cy="440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r>
              <a:rPr lang="es-ES_tradnl" dirty="0" smtClean="0"/>
              <a:t>Foto</a:t>
            </a:r>
            <a:endParaRPr lang="es-ES_trad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ES_tradnl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2938268"/>
          </a:xfrm>
          <a:prstGeom prst="rect">
            <a:avLst/>
          </a:prstGeom>
        </p:spPr>
        <p:txBody>
          <a:bodyPr lIns="0" numCol="2" spcCol="274320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 smtClean="0"/>
              <a:t>Columnas</a:t>
            </a:r>
            <a:endParaRPr lang="es-ES_tradnl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4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</a:t>
            </a:r>
            <a:endParaRPr lang="es-ES_tradnl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ES_tradnl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1022758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s-ES_tradnl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7851" y="2626960"/>
            <a:ext cx="8227226" cy="1409012"/>
          </a:xfrm>
          <a:prstGeom prst="rect">
            <a:avLst/>
          </a:prstGeom>
        </p:spPr>
        <p:txBody>
          <a:bodyPr lIns="0" numCol="2"/>
          <a:lstStyle>
            <a:lvl1pPr marL="182880" indent="-182880">
              <a:lnSpc>
                <a:spcPts val="1600"/>
              </a:lnSpc>
              <a:buFont typeface="Wingdings" charset="2"/>
              <a:buChar char="§"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smtClean="0"/>
              <a:t>Bullets</a:t>
            </a:r>
            <a:endParaRPr lang="es-ES_tradnl" dirty="0"/>
          </a:p>
        </p:txBody>
      </p:sp>
      <p:sp>
        <p:nvSpPr>
          <p:cNvPr id="35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1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</a:t>
            </a:r>
            <a:endParaRPr lang="es-ES_tradnl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ES_tradnl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2938268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 smtClean="0"/>
              <a:t>Texto</a:t>
            </a:r>
            <a:endParaRPr lang="es-ES_tradnl" dirty="0"/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3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52428"/>
            <a:ext cx="7890641" cy="1842565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815036"/>
            <a:ext cx="6891356" cy="1140998"/>
          </a:xfrm>
          <a:prstGeom prst="rect">
            <a:avLst/>
          </a:prstGeom>
        </p:spPr>
        <p:txBody>
          <a:bodyPr lIns="0" numCol="2"/>
          <a:lstStyle>
            <a:lvl1pPr marL="0" indent="0">
              <a:lnSpc>
                <a:spcPts val="1600"/>
              </a:lnSpc>
              <a:buNone/>
              <a:defRPr sz="28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 smtClean="0"/>
              <a:t>Separador</a:t>
            </a:r>
            <a:endParaRPr lang="es-ES_trad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 baseline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 DEL GRÁFICO</a:t>
            </a:r>
            <a:endParaRPr lang="es-ES_tradnl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hart Placeholder 32"/>
          <p:cNvSpPr>
            <a:spLocks noGrp="1"/>
          </p:cNvSpPr>
          <p:nvPr>
            <p:ph type="chart" sz="quarter" idx="11"/>
          </p:nvPr>
        </p:nvSpPr>
        <p:spPr>
          <a:xfrm>
            <a:off x="557850" y="1191623"/>
            <a:ext cx="8227227" cy="3096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/>
          </a:p>
        </p:txBody>
      </p:sp>
      <p:sp>
        <p:nvSpPr>
          <p:cNvPr id="3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55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 smtClean="0"/>
              <a:t>TÍTULO DE TABLA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557852" y="1213396"/>
            <a:ext cx="8227374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1" r:id="rId4"/>
    <p:sldLayoutId id="2147483659" r:id="rId5"/>
    <p:sldLayoutId id="2147483658" r:id="rId6"/>
    <p:sldLayoutId id="2147483651" r:id="rId7"/>
    <p:sldLayoutId id="2147483662" r:id="rId8"/>
    <p:sldLayoutId id="2147483653" r:id="rId9"/>
    <p:sldLayoutId id="2147483652" r:id="rId10"/>
    <p:sldLayoutId id="2147483655" r:id="rId11"/>
    <p:sldLayoutId id="2147483654" r:id="rId12"/>
    <p:sldLayoutId id="214748366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9.pn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microsoft.com/office/2007/relationships/diagramDrawing" Target="../diagrams/drawing10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11675" y="1470424"/>
            <a:ext cx="7030245" cy="823196"/>
          </a:xfrm>
        </p:spPr>
        <p:txBody>
          <a:bodyPr/>
          <a:lstStyle/>
          <a:p>
            <a:r>
              <a:rPr lang="es-VE" sz="3000" dirty="0"/>
              <a:t>49 </a:t>
            </a:r>
            <a:r>
              <a:rPr lang="es-VE" sz="3000" dirty="0" smtClean="0"/>
              <a:t>Asamblea General de ALIDE</a:t>
            </a:r>
          </a:p>
          <a:p>
            <a:endParaRPr lang="es-VE" sz="700" dirty="0" smtClean="0"/>
          </a:p>
          <a:p>
            <a:r>
              <a:rPr lang="es-VE" sz="1500" dirty="0" smtClean="0"/>
              <a:t>Movilizando </a:t>
            </a:r>
            <a:r>
              <a:rPr lang="es-VE" sz="1500" dirty="0"/>
              <a:t>recursos para la financiación </a:t>
            </a:r>
            <a:endParaRPr lang="es-VE" sz="1500" dirty="0" smtClean="0"/>
          </a:p>
          <a:p>
            <a:r>
              <a:rPr lang="es-VE" sz="1500" dirty="0" smtClean="0"/>
              <a:t>de proyectos  </a:t>
            </a:r>
            <a:r>
              <a:rPr lang="es-VE" sz="1500" dirty="0"/>
              <a:t>con </a:t>
            </a:r>
            <a:r>
              <a:rPr lang="es-VE" sz="1500" dirty="0" smtClean="0"/>
              <a:t>alto impacto </a:t>
            </a:r>
            <a:r>
              <a:rPr lang="es-VE" sz="1500" dirty="0"/>
              <a:t>de desarrollo</a:t>
            </a:r>
            <a:endParaRPr lang="es-VE" sz="1500" dirty="0" smtClean="0"/>
          </a:p>
          <a:p>
            <a:endParaRPr lang="es-ES_tradnl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1675" y="3309933"/>
            <a:ext cx="6765895" cy="307375"/>
          </a:xfrm>
        </p:spPr>
        <p:txBody>
          <a:bodyPr/>
          <a:lstStyle/>
          <a:p>
            <a:r>
              <a:rPr lang="es-ES_tradn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Madrid, 22 de mayo de 2019</a:t>
            </a:r>
            <a:endParaRPr lang="es-ES_tradn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384" y="3756660"/>
            <a:ext cx="2370731" cy="1087120"/>
          </a:xfrm>
          <a:prstGeom prst="rect">
            <a:avLst/>
          </a:prstGeom>
        </p:spPr>
      </p:pic>
      <p:pic>
        <p:nvPicPr>
          <p:cNvPr id="6" name="Imagen 5" descr="cid:image006.png@01D504EC.3526DCF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" y="3909694"/>
            <a:ext cx="2795588" cy="934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813398" y="364931"/>
            <a:ext cx="5923418" cy="339285"/>
          </a:xfrm>
        </p:spPr>
        <p:txBody>
          <a:bodyPr>
            <a:noAutofit/>
          </a:bodyPr>
          <a:lstStyle/>
          <a:p>
            <a:r>
              <a:rPr lang="es-VE" sz="2100" dirty="0"/>
              <a:t>Progra</a:t>
            </a:r>
            <a:r>
              <a:rPr lang="es-VE" sz="2100" dirty="0" smtClean="0"/>
              <a:t>mas  </a:t>
            </a:r>
            <a:endParaRPr lang="es-VE" sz="2100" dirty="0"/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1"/>
          </p:nvPr>
        </p:nvSpPr>
        <p:spPr>
          <a:xfrm>
            <a:off x="101599" y="1581437"/>
            <a:ext cx="2344615" cy="321980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PE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Financiamiento combinado de alto aporte al desarrollo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PE" sz="150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PE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Mezcla de recursos </a:t>
            </a:r>
            <a:endParaRPr lang="es-VE" sz="150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50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Múltiples instituciones financieras aliadas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50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83147862"/>
              </p:ext>
            </p:extLst>
          </p:nvPr>
        </p:nvGraphicFramePr>
        <p:xfrm>
          <a:off x="2305050" y="910395"/>
          <a:ext cx="6795135" cy="302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 descr="cid:image006.png@01D504EC.3526DCF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813398" y="364931"/>
            <a:ext cx="5923418" cy="339285"/>
          </a:xfrm>
        </p:spPr>
        <p:txBody>
          <a:bodyPr>
            <a:noAutofit/>
          </a:bodyPr>
          <a:lstStyle/>
          <a:p>
            <a:r>
              <a:rPr lang="es-VE" sz="2100" dirty="0" smtClean="0"/>
              <a:t>Prog</a:t>
            </a:r>
            <a:r>
              <a:rPr lang="es-VE" sz="2100" dirty="0"/>
              <a:t>ramas</a:t>
            </a:r>
            <a:r>
              <a:rPr lang="es-VE" sz="2100" dirty="0" smtClean="0"/>
              <a:t>  </a:t>
            </a:r>
            <a:endParaRPr lang="es-VE" sz="21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0182015"/>
              </p:ext>
            </p:extLst>
          </p:nvPr>
        </p:nvGraphicFramePr>
        <p:xfrm>
          <a:off x="1367788" y="1145682"/>
          <a:ext cx="6604635" cy="243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2 Marcador de contenido"/>
          <p:cNvSpPr>
            <a:spLocks noGrp="1"/>
          </p:cNvSpPr>
          <p:nvPr>
            <p:ph sz="quarter" idx="11"/>
          </p:nvPr>
        </p:nvSpPr>
        <p:spPr>
          <a:xfrm>
            <a:off x="3853494" y="3581400"/>
            <a:ext cx="2706597" cy="976748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Costo: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USD 2.000 MM 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Longitud: 22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kilómetros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Cofinanciadores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:  BEI, BID, BM, FIEM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200" b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endParaRPr lang="es-PE" sz="1300" b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23453" y="3651885"/>
            <a:ext cx="28314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300" b="1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  <a:r>
              <a:rPr lang="es-VE" sz="1300" b="1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</a:t>
            </a:r>
          </a:p>
          <a:p>
            <a:pPr algn="ctr"/>
            <a:r>
              <a:rPr lang="es-VE" sz="1300" b="1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 </a:t>
            </a:r>
            <a:r>
              <a:rPr lang="es-VE" sz="1300" b="1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endParaRPr lang="es-PE" sz="1300" b="1" dirty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V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 descr="cid:image006.png@01D504EC.3526DCF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813398" y="364931"/>
            <a:ext cx="5923418" cy="339285"/>
          </a:xfrm>
        </p:spPr>
        <p:txBody>
          <a:bodyPr>
            <a:noAutofit/>
          </a:bodyPr>
          <a:lstStyle/>
          <a:p>
            <a:r>
              <a:rPr lang="es-PE" sz="2100" dirty="0" smtClean="0"/>
              <a:t>Vehículos Especiales de Inversión (VEI) </a:t>
            </a:r>
          </a:p>
          <a:p>
            <a:r>
              <a:rPr lang="es-VE" sz="1800" dirty="0" smtClean="0">
                <a:solidFill>
                  <a:schemeClr val="bg1">
                    <a:lumMod val="50000"/>
                  </a:schemeClr>
                </a:solidFill>
              </a:rPr>
              <a:t>CAF </a:t>
            </a:r>
            <a:r>
              <a:rPr lang="es-VE" sz="1800" dirty="0" err="1" smtClean="0">
                <a:solidFill>
                  <a:schemeClr val="bg1">
                    <a:lumMod val="50000"/>
                  </a:schemeClr>
                </a:solidFill>
              </a:rPr>
              <a:t>Asset</a:t>
            </a:r>
            <a:r>
              <a:rPr lang="es-VE" sz="1800" dirty="0" smtClean="0">
                <a:solidFill>
                  <a:schemeClr val="bg1">
                    <a:lumMod val="50000"/>
                  </a:schemeClr>
                </a:solidFill>
              </a:rPr>
              <a:t> Management Corp. (CAF-AM)   </a:t>
            </a:r>
            <a:endParaRPr lang="es-V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1"/>
          </p:nvPr>
        </p:nvSpPr>
        <p:spPr>
          <a:xfrm>
            <a:off x="333338" y="1095983"/>
            <a:ext cx="8862060" cy="3660101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200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VEHICULOS</a:t>
            </a:r>
            <a:endParaRPr lang="es-VE" sz="12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Fondo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de Deuda Senior para Infraestructura en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Colombia CAF-AM </a:t>
            </a:r>
            <a:r>
              <a:rPr lang="es-VE" sz="1200" b="0" u="sng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Ashmore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I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  (USD 470 MM)</a:t>
            </a:r>
            <a:endParaRPr lang="es-VE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Fondo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de Deuda para Infraestructura en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Uruguay CAF </a:t>
            </a:r>
            <a:r>
              <a:rPr lang="es-VE" sz="1200" b="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   (USD 350 MM)</a:t>
            </a:r>
            <a:endParaRPr lang="es-VE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Fondo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de Deuda para Infraestructura en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Uruguay II </a:t>
            </a:r>
            <a:r>
              <a:rPr lang="es-VE" sz="1200" b="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CAF-AM</a:t>
            </a: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  (USD 500 MM)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200" b="0" u="sng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BENEFICIOS</a:t>
            </a: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Catalizar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recursos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inversionistas institucionales para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infraestructura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Proveer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financiamiento en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moneda local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para infraestructura</a:t>
            </a:r>
          </a:p>
          <a:p>
            <a:pPr marL="171450" indent="-1714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Creación </a:t>
            </a:r>
            <a:r>
              <a:rPr lang="es-VE" sz="1200" b="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nueva clase de activo </a:t>
            </a:r>
            <a:r>
              <a:rPr lang="es-VE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(constitución de Fondos)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PE" sz="12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endParaRPr lang="es-VE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2134772"/>
            <a:ext cx="3195714" cy="608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agen 5" descr="cid:image006.png@01D504EC.3526DCF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667212350"/>
              </p:ext>
            </p:extLst>
          </p:nvPr>
        </p:nvGraphicFramePr>
        <p:xfrm>
          <a:off x="5979357" y="3035698"/>
          <a:ext cx="2667000" cy="189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51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id:image006.png@01D504EC.3526DCF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813398" y="364931"/>
            <a:ext cx="7708302" cy="339285"/>
          </a:xfrm>
        </p:spPr>
        <p:txBody>
          <a:bodyPr>
            <a:noAutofit/>
          </a:bodyPr>
          <a:lstStyle/>
          <a:p>
            <a:r>
              <a:rPr lang="es-PE" sz="2100" dirty="0" smtClean="0"/>
              <a:t>Colaboración con Fondos </a:t>
            </a:r>
            <a:endParaRPr lang="es-VE" sz="2100" dirty="0"/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1"/>
          </p:nvPr>
        </p:nvSpPr>
        <p:spPr>
          <a:xfrm>
            <a:off x="555044" y="2302612"/>
            <a:ext cx="4188406" cy="221847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VE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Fondo Verde para el Clima </a:t>
            </a: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es colaborador vital en proyectos de mitigación y adaptación al cambio climático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CAF fue </a:t>
            </a:r>
            <a:r>
              <a:rPr lang="es-VE" sz="1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primer </a:t>
            </a:r>
            <a:r>
              <a:rPr lang="es-V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banco de desarrollo multilateral en ser </a:t>
            </a:r>
            <a:r>
              <a:rPr lang="es-VE" sz="1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acreditado (2016) 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PE" sz="13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PE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GEF (Global </a:t>
            </a:r>
            <a:r>
              <a:rPr lang="es-PE" sz="13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es-PE" sz="13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PE" sz="13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Facility</a:t>
            </a:r>
            <a:r>
              <a:rPr lang="es-PE" sz="13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  </a:t>
            </a:r>
            <a:r>
              <a:rPr lang="es-PE" sz="13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y</a:t>
            </a:r>
            <a:r>
              <a:rPr lang="es-PE" sz="13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Fondo de Adaptación </a:t>
            </a:r>
            <a:r>
              <a:rPr lang="es-PE" sz="1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han otorgado recursos de asistencia técnica (2014)</a:t>
            </a:r>
            <a:endParaRPr lang="es-VE" sz="130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376" y="940880"/>
            <a:ext cx="1836505" cy="11584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417" y="991831"/>
            <a:ext cx="1098277" cy="12830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82" y="898213"/>
            <a:ext cx="1314078" cy="1314078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7490567"/>
              </p:ext>
            </p:extLst>
          </p:nvPr>
        </p:nvGraphicFramePr>
        <p:xfrm>
          <a:off x="5489929" y="2333613"/>
          <a:ext cx="3111904" cy="194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261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813398" y="364931"/>
            <a:ext cx="7708302" cy="339285"/>
          </a:xfrm>
        </p:spPr>
        <p:txBody>
          <a:bodyPr>
            <a:noAutofit/>
          </a:bodyPr>
          <a:lstStyle/>
          <a:p>
            <a:r>
              <a:rPr lang="es-VE" sz="2100" dirty="0"/>
              <a:t>LAIF - Facilidad de Inversiones para América Latina  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1"/>
          </p:nvPr>
        </p:nvSpPr>
        <p:spPr>
          <a:xfrm>
            <a:off x="226575" y="1638959"/>
            <a:ext cx="2459981" cy="250774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Permite </a:t>
            </a:r>
            <a:r>
              <a:rPr lang="es-VE" sz="1300" b="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apalancar</a:t>
            </a: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recursos </a:t>
            </a:r>
            <a:r>
              <a:rPr lang="es-VE" sz="13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de la </a:t>
            </a:r>
            <a:r>
              <a:rPr lang="es-VE" sz="13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Comisión Europea </a:t>
            </a: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para inversiones en América </a:t>
            </a:r>
            <a:r>
              <a:rPr lang="es-VE" sz="13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Latina </a:t>
            </a:r>
          </a:p>
          <a:p>
            <a:pPr marL="285750" indent="-285750">
              <a:buFont typeface="Wingdings" panose="05000000000000000000" pitchFamily="2" charset="2"/>
              <a:buChar char="§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PE" sz="1300" b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VE" sz="13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</a:t>
            </a: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cceso a financiación por parte de “</a:t>
            </a:r>
            <a:r>
              <a:rPr lang="es-VE" sz="1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Instituciones Financieras </a:t>
            </a:r>
            <a:r>
              <a:rPr lang="es-V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Europeas para el </a:t>
            </a:r>
            <a:r>
              <a:rPr lang="es-VE" sz="1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Desarrollo</a:t>
            </a: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” (</a:t>
            </a:r>
            <a:r>
              <a:rPr lang="es-VE" sz="1300" b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EDFI’s</a:t>
            </a:r>
            <a:r>
              <a:rPr lang="es-VE" sz="13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) en la Región </a:t>
            </a: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VE" sz="13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5115401"/>
              </p:ext>
            </p:extLst>
          </p:nvPr>
        </p:nvGraphicFramePr>
        <p:xfrm>
          <a:off x="2307836" y="756122"/>
          <a:ext cx="4699867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2672704"/>
              </p:ext>
            </p:extLst>
          </p:nvPr>
        </p:nvGraphicFramePr>
        <p:xfrm>
          <a:off x="6036657" y="1829586"/>
          <a:ext cx="4089175" cy="289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668343" y="955068"/>
            <a:ext cx="246807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 Black"/>
              </a:rPr>
              <a:t>10 años</a:t>
            </a:r>
          </a:p>
          <a:p>
            <a:pPr algn="ctr"/>
            <a:endParaRPr lang="es-P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INPro Black"/>
            </a:endParaRPr>
          </a:p>
          <a:p>
            <a:pPr algn="ctr"/>
            <a:r>
              <a:rPr lang="es-P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 Black"/>
              </a:rPr>
              <a:t>Asistencia Técnica </a:t>
            </a:r>
          </a:p>
          <a:p>
            <a:pPr algn="ctr"/>
            <a:r>
              <a:rPr lang="es-P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 Black"/>
              </a:rPr>
              <a:t>EUR 20 MM</a:t>
            </a:r>
          </a:p>
          <a:p>
            <a:pPr algn="ctr"/>
            <a:endParaRPr lang="es-VE" sz="1500" b="1" dirty="0">
              <a:solidFill>
                <a:schemeClr val="tx1">
                  <a:lumMod val="75000"/>
                  <a:lumOff val="25000"/>
                </a:schemeClr>
              </a:solidFill>
              <a:latin typeface="DINPro Black"/>
            </a:endParaRPr>
          </a:p>
        </p:txBody>
      </p:sp>
      <p:pic>
        <p:nvPicPr>
          <p:cNvPr id="9" name="Imagen 8" descr="cid:image006.png@01D504EC.3526DCF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6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id:image006.png@01D504EC.3526DCF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689572" y="403348"/>
            <a:ext cx="6997861" cy="339285"/>
          </a:xfrm>
        </p:spPr>
        <p:txBody>
          <a:bodyPr>
            <a:noAutofit/>
          </a:bodyPr>
          <a:lstStyle/>
          <a:p>
            <a:r>
              <a:rPr lang="es-VE" sz="2100" dirty="0" smtClean="0"/>
              <a:t>Impl</a:t>
            </a:r>
            <a:r>
              <a:rPr lang="es-VE" sz="2100" dirty="0"/>
              <a:t>ementa</a:t>
            </a:r>
            <a:r>
              <a:rPr lang="es-VE" sz="2100" dirty="0" smtClean="0"/>
              <a:t>ción del Plan de Manejo Integral de la Cuenca del río Luján</a:t>
            </a:r>
          </a:p>
          <a:p>
            <a:endParaRPr lang="es-VE" sz="21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1243385" y="1208586"/>
            <a:ext cx="3980996" cy="2837945"/>
          </a:xfrm>
        </p:spPr>
        <p:txBody>
          <a:bodyPr>
            <a:noAutofit/>
          </a:bodyPr>
          <a:lstStyle/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PA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Incrementar resiliencia a los efectos del cambio climático en la Provincia de Buenos </a:t>
            </a:r>
            <a:r>
              <a:rPr lang="es-PA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Aires</a:t>
            </a: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PE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P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Aportes al desarrollo: </a:t>
            </a: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s-VE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infraestructuras</a:t>
            </a:r>
            <a:r>
              <a:rPr lang="es-V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control de cursos o cuerpos de agua construidas o rehabilitadas </a:t>
            </a:r>
            <a:r>
              <a:rPr lang="es-V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150.000 personas </a:t>
            </a:r>
            <a:r>
              <a:rPr lang="es-V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beneficiadas</a:t>
            </a: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PE" sz="1300" dirty="0" smtClean="0">
              <a:solidFill>
                <a:srgbClr val="005688"/>
              </a:solidFill>
            </a:endParaRP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PE" sz="1300" dirty="0" smtClean="0">
                <a:solidFill>
                  <a:srgbClr val="005688"/>
                </a:solidFill>
              </a:rPr>
              <a:t>Financiación combinada: </a:t>
            </a: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</a:rPr>
              <a:t>CAF USD </a:t>
            </a:r>
            <a:r>
              <a:rPr lang="es-VE" sz="1300" dirty="0" smtClean="0">
                <a:solidFill>
                  <a:srgbClr val="005688"/>
                </a:solidFill>
              </a:rPr>
              <a:t>165MM</a:t>
            </a: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</a:rPr>
              <a:t>GFC 56 MM</a:t>
            </a:r>
            <a:r>
              <a:rPr lang="es-VE" sz="1300" dirty="0" smtClean="0">
                <a:solidFill>
                  <a:srgbClr val="005688"/>
                </a:solidFill>
              </a:rPr>
              <a:t> </a:t>
            </a:r>
            <a:endParaRPr lang="es-VE" sz="1300" dirty="0" smtClean="0">
              <a:solidFill>
                <a:srgbClr val="005688"/>
              </a:solidFill>
            </a:endParaRP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err="1" smtClean="0">
                <a:solidFill>
                  <a:srgbClr val="005688"/>
                </a:solidFill>
              </a:rPr>
              <a:t>AfD</a:t>
            </a:r>
            <a:r>
              <a:rPr lang="es-VE" sz="1300" dirty="0" smtClean="0">
                <a:solidFill>
                  <a:srgbClr val="005688"/>
                </a:solidFill>
              </a:rPr>
              <a:t> USD </a:t>
            </a:r>
            <a:r>
              <a:rPr lang="es-VE" sz="1300" dirty="0" smtClean="0">
                <a:solidFill>
                  <a:srgbClr val="005688"/>
                </a:solidFill>
              </a:rPr>
              <a:t>35 MM</a:t>
            </a: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</a:rPr>
              <a:t>AT USD 1,5 MM</a:t>
            </a:r>
            <a:r>
              <a:rPr lang="es-VE" sz="1300" dirty="0" smtClean="0">
                <a:solidFill>
                  <a:srgbClr val="005688"/>
                </a:solidFill>
              </a:rPr>
              <a:t>  </a:t>
            </a:r>
            <a:endParaRPr lang="es-VE" sz="1300" dirty="0">
              <a:solidFill>
                <a:srgbClr val="005688"/>
              </a:solidFill>
            </a:endParaRPr>
          </a:p>
          <a:p>
            <a:pPr marL="685800" lvl="2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</a:rPr>
              <a:t>Provincia </a:t>
            </a:r>
            <a:r>
              <a:rPr lang="es-VE" sz="1300" dirty="0">
                <a:solidFill>
                  <a:srgbClr val="005688"/>
                </a:solidFill>
              </a:rPr>
              <a:t>BA </a:t>
            </a:r>
            <a:r>
              <a:rPr lang="es-VE" sz="1300" dirty="0" smtClean="0">
                <a:solidFill>
                  <a:srgbClr val="005688"/>
                </a:solidFill>
              </a:rPr>
              <a:t>USD 91,5MM  </a:t>
            </a:r>
            <a:endParaRPr lang="es-VE" sz="1300" dirty="0">
              <a:solidFill>
                <a:srgbClr val="005688"/>
              </a:solidFill>
            </a:endParaRP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PE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PE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P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Resultado de imagen para inundaciones rio luj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284" y="1188446"/>
            <a:ext cx="3233504" cy="2155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ador de contenido"/>
          <p:cNvSpPr>
            <a:spLocks noGrp="1"/>
          </p:cNvSpPr>
          <p:nvPr>
            <p:ph sz="quarter" idx="12"/>
          </p:nvPr>
        </p:nvSpPr>
        <p:spPr>
          <a:xfrm>
            <a:off x="5173009" y="3471910"/>
            <a:ext cx="1861167" cy="9863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PE" sz="1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Cofinanciamiento </a:t>
            </a:r>
          </a:p>
          <a:p>
            <a:pPr algn="ctr"/>
            <a:r>
              <a:rPr lang="es-PE" sz="1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Recursos concesionales </a:t>
            </a:r>
          </a:p>
          <a:p>
            <a:pPr algn="ctr"/>
            <a:r>
              <a:rPr lang="es-PE" sz="1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Asistencia Técnica </a:t>
            </a:r>
            <a:endParaRPr lang="es-VE" sz="13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0783" r="23240"/>
          <a:stretch/>
        </p:blipFill>
        <p:spPr>
          <a:xfrm>
            <a:off x="7182036" y="3488437"/>
            <a:ext cx="1242874" cy="9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d:image006.png@01D504EC.3526DCF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689572" y="403348"/>
            <a:ext cx="6997861" cy="339285"/>
          </a:xfrm>
        </p:spPr>
        <p:txBody>
          <a:bodyPr>
            <a:noAutofit/>
          </a:bodyPr>
          <a:lstStyle/>
          <a:p>
            <a:r>
              <a:rPr lang="es-VE" sz="2100" dirty="0" smtClean="0"/>
              <a:t>Atacama Solar </a:t>
            </a:r>
            <a:endParaRPr lang="es-VE" sz="2100" dirty="0"/>
          </a:p>
          <a:p>
            <a:endParaRPr lang="es-VE" sz="21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246560" y="949508"/>
            <a:ext cx="4630240" cy="2932003"/>
          </a:xfrm>
        </p:spPr>
        <p:txBody>
          <a:bodyPr>
            <a:noAutofit/>
          </a:bodyPr>
          <a:lstStyle/>
          <a:p>
            <a:pPr marL="285750" lvl="1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Programa </a:t>
            </a:r>
            <a:r>
              <a:rPr lang="es-V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de Acción Climática y Desarrollo de Energía Solar en Tarapacá, </a:t>
            </a:r>
            <a:r>
              <a:rPr lang="es-V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Chile</a:t>
            </a:r>
          </a:p>
          <a:p>
            <a:pPr marL="285750" lvl="1" algn="just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VE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DINPro" charset="0"/>
              <a:ea typeface="DINPro" charset="0"/>
              <a:cs typeface="DINPro" charset="0"/>
            </a:endParaRPr>
          </a:p>
          <a:p>
            <a:pPr marL="285750" lvl="1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Planta </a:t>
            </a:r>
            <a:r>
              <a:rPr lang="es-V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solar </a:t>
            </a:r>
            <a:r>
              <a:rPr lang="es-V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fotovoltaica de 143MW tipo “</a:t>
            </a:r>
            <a:r>
              <a:rPr lang="es-VE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merchant</a:t>
            </a:r>
            <a:r>
              <a:rPr lang="es-V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”</a:t>
            </a:r>
          </a:p>
          <a:p>
            <a:pPr lvl="1" indent="0" algn="just">
              <a:buNone/>
            </a:pPr>
            <a:endParaRPr lang="es-P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Aportes al desarrollo: </a:t>
            </a:r>
          </a:p>
          <a:p>
            <a:pPr marL="685800" lvl="2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144 </a:t>
            </a:r>
            <a:r>
              <a:rPr lang="es-VE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MW </a:t>
            </a:r>
            <a:r>
              <a:rPr lang="es-VE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adicionales </a:t>
            </a:r>
            <a:r>
              <a:rPr lang="es-V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de capacidad </a:t>
            </a:r>
            <a:r>
              <a:rPr lang="es-VE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instalada de generación al sistema </a:t>
            </a:r>
            <a:r>
              <a:rPr lang="es-VE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" charset="0"/>
                <a:ea typeface="DINPro" charset="0"/>
                <a:cs typeface="DINPro" charset="0"/>
              </a:rPr>
              <a:t>eléctrico</a:t>
            </a:r>
          </a:p>
          <a:p>
            <a:pPr marL="285750" lvl="1" algn="just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s-PE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Financiación </a:t>
            </a: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combinada:</a:t>
            </a:r>
          </a:p>
          <a:p>
            <a:pPr marL="685800" lvl="2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P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USD 100 MM / 20 años</a:t>
            </a:r>
          </a:p>
          <a:p>
            <a:pPr marL="685800" lvl="2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CAF </a:t>
            </a:r>
            <a:r>
              <a:rPr lang="es-VE" sz="1300" dirty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USD 40 MM </a:t>
            </a:r>
          </a:p>
          <a:p>
            <a:pPr marL="685800" lvl="2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GCF USD 39 </a:t>
            </a:r>
            <a:r>
              <a:rPr lang="es-VE" sz="1300" dirty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MM </a:t>
            </a: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 </a:t>
            </a:r>
            <a:endParaRPr lang="es-VE" sz="1300" dirty="0">
              <a:solidFill>
                <a:srgbClr val="005688"/>
              </a:solidFill>
              <a:latin typeface="DINPro" charset="0"/>
              <a:ea typeface="DINPro" charset="0"/>
              <a:cs typeface="DINPro" charset="0"/>
            </a:endParaRPr>
          </a:p>
          <a:p>
            <a:pPr marL="685800" lvl="2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Catalización  banca privada USD </a:t>
            </a:r>
            <a:r>
              <a:rPr lang="es-VE" sz="1300" dirty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20 </a:t>
            </a: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MM</a:t>
            </a:r>
          </a:p>
          <a:p>
            <a:pPr marL="685800" lvl="2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Refinanciamiento </a:t>
            </a:r>
            <a:r>
              <a:rPr lang="es-VE" sz="1300" dirty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de JBIC </a:t>
            </a: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USD </a:t>
            </a:r>
            <a:r>
              <a:rPr lang="es-VE" sz="1300" dirty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30 </a:t>
            </a:r>
            <a:r>
              <a:rPr lang="es-VE" sz="1300" dirty="0" smtClean="0">
                <a:solidFill>
                  <a:srgbClr val="005688"/>
                </a:solidFill>
                <a:latin typeface="DINPro" charset="0"/>
                <a:ea typeface="DINPro" charset="0"/>
                <a:cs typeface="DINPro" charset="0"/>
              </a:rPr>
              <a:t>MM</a:t>
            </a:r>
            <a:endParaRPr lang="es-VE" sz="1300" dirty="0">
              <a:solidFill>
                <a:srgbClr val="00568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081" y="1307337"/>
            <a:ext cx="3743058" cy="228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3 Imagen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34" y="3787600"/>
            <a:ext cx="1164945" cy="696604"/>
          </a:xfrm>
          <a:prstGeom prst="rect">
            <a:avLst/>
          </a:prstGeom>
        </p:spPr>
      </p:pic>
      <p:sp>
        <p:nvSpPr>
          <p:cNvPr id="12" name="3 Marcador de contenido"/>
          <p:cNvSpPr>
            <a:spLocks noGrp="1"/>
          </p:cNvSpPr>
          <p:nvPr>
            <p:ph sz="quarter" idx="12"/>
          </p:nvPr>
        </p:nvSpPr>
        <p:spPr>
          <a:xfrm>
            <a:off x="4931613" y="3652747"/>
            <a:ext cx="1861167" cy="986379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PE" sz="1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Cofinanciamiento </a:t>
            </a:r>
          </a:p>
          <a:p>
            <a:pPr algn="ctr"/>
            <a:r>
              <a:rPr lang="es-PE" sz="1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Recursos concesionales</a:t>
            </a:r>
          </a:p>
          <a:p>
            <a:pPr algn="ctr"/>
            <a:r>
              <a:rPr lang="es-PE" sz="1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Sector privado </a:t>
            </a:r>
          </a:p>
        </p:txBody>
      </p:sp>
    </p:spTree>
    <p:extLst>
      <p:ext uri="{BB962C8B-B14F-4D97-AF65-F5344CB8AC3E}">
        <p14:creationId xmlns:p14="http://schemas.microsoft.com/office/powerpoint/2010/main" val="31935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271" y="4446382"/>
            <a:ext cx="1632729" cy="5446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53400" y="4859505"/>
            <a:ext cx="2249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de Osvaldo Valverde, Bolivia.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2092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3304439"/>
            <a:ext cx="3741517" cy="1475772"/>
          </a:xfrm>
          <a:prstGeom prst="rect">
            <a:avLst/>
          </a:prstGeom>
          <a:solidFill>
            <a:srgbClr val="40B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9689" y="3399930"/>
            <a:ext cx="3404250" cy="1225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550" dirty="0">
                <a:latin typeface="Arial" panose="020B0604020202020204" pitchFamily="34" charset="0"/>
                <a:cs typeface="Arial" panose="020B0604020202020204" pitchFamily="34" charset="0"/>
              </a:rPr>
              <a:t>DETRÁS DE </a:t>
            </a:r>
            <a:r>
              <a:rPr lang="es-VE" sz="2550" b="1" dirty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s-VE" sz="2550" dirty="0"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es-VE" sz="2550" b="1" dirty="0">
                <a:latin typeface="Arial" panose="020B0604020202020204" pitchFamily="34" charset="0"/>
                <a:cs typeface="Arial" panose="020B0604020202020204" pitchFamily="34" charset="0"/>
              </a:rPr>
              <a:t>HACEMOS</a:t>
            </a:r>
            <a:r>
              <a:rPr lang="es-VE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2550" b="1" dirty="0">
                <a:latin typeface="Arial" panose="020B0604020202020204" pitchFamily="34" charset="0"/>
                <a:cs typeface="Arial" panose="020B0604020202020204" pitchFamily="34" charset="0"/>
              </a:rPr>
              <a:t>ESTÁS</a:t>
            </a:r>
            <a:r>
              <a:rPr lang="es-VE" sz="2550" dirty="0">
                <a:latin typeface="Arial" panose="020B0604020202020204" pitchFamily="34" charset="0"/>
                <a:cs typeface="Arial" panose="020B0604020202020204" pitchFamily="34" charset="0"/>
              </a:rPr>
              <a:t> TÚ</a:t>
            </a:r>
            <a:endParaRPr lang="es-VE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55" b="34409"/>
          <a:stretch/>
        </p:blipFill>
        <p:spPr>
          <a:xfrm rot="16200000">
            <a:off x="2772028" y="2177667"/>
            <a:ext cx="3825241" cy="1039623"/>
          </a:xfrm>
          <a:prstGeom prst="rect">
            <a:avLst/>
          </a:prstGeom>
          <a:scene3d>
            <a:camera prst="orthographicFront">
              <a:rot lat="0" lon="1080000" rev="0"/>
            </a:camera>
            <a:lightRig rig="threePt" dir="t">
              <a:rot lat="0" lon="0" rev="5400000"/>
            </a:lightRig>
          </a:scene3d>
        </p:spPr>
      </p:pic>
      <p:sp>
        <p:nvSpPr>
          <p:cNvPr id="21" name="1 Marcador de contenido"/>
          <p:cNvSpPr>
            <a:spLocks noGrp="1"/>
          </p:cNvSpPr>
          <p:nvPr>
            <p:ph sz="quarter" idx="10"/>
          </p:nvPr>
        </p:nvSpPr>
        <p:spPr>
          <a:xfrm>
            <a:off x="90232" y="1285397"/>
            <a:ext cx="4013232" cy="28873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 social y ambiental</a:t>
            </a:r>
          </a:p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a los ODS</a:t>
            </a:r>
            <a:endParaRPr lang="es-VE" sz="1200" b="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de brechas</a:t>
            </a:r>
          </a:p>
          <a:p>
            <a:pPr algn="ctr">
              <a:lnSpc>
                <a:spcPct val="150000"/>
              </a:lnSpc>
            </a:pP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sostenible e inclusivo y la integración regional</a:t>
            </a:r>
          </a:p>
          <a:p>
            <a:pPr algn="ctr">
              <a:lnSpc>
                <a:spcPct val="150000"/>
              </a:lnSpc>
            </a:pPr>
            <a:endParaRPr lang="es-VE" sz="1200" b="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</a:t>
            </a: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condición de vida de los latinoamericanos </a:t>
            </a:r>
            <a:endParaRPr lang="es-VE" sz="1200" b="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VE" sz="1200" b="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escasos</a:t>
            </a:r>
          </a:p>
          <a:p>
            <a:pPr algn="ctr">
              <a:lnSpc>
                <a:spcPct val="150000"/>
              </a:lnSpc>
            </a:pP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“Dólar bien puesto”</a:t>
            </a:r>
          </a:p>
          <a:p>
            <a:pPr algn="ctr">
              <a:lnSpc>
                <a:spcPct val="150000"/>
              </a:lnSpc>
            </a:pPr>
            <a:r>
              <a:rPr lang="es-VE" sz="1200" b="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vs. Escala </a:t>
            </a:r>
          </a:p>
        </p:txBody>
      </p:sp>
      <p:sp>
        <p:nvSpPr>
          <p:cNvPr id="25" name="1 Marcador de contenido"/>
          <p:cNvSpPr>
            <a:spLocks noGrp="1"/>
          </p:cNvSpPr>
          <p:nvPr>
            <p:ph sz="quarter" idx="10"/>
          </p:nvPr>
        </p:nvSpPr>
        <p:spPr>
          <a:xfrm>
            <a:off x="5271468" y="1227015"/>
            <a:ext cx="3033701" cy="37228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cerrar brecha en inversión </a:t>
            </a:r>
            <a:r>
              <a:rPr lang="es-VE" sz="1200" b="0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vs. recursos </a:t>
            </a:r>
            <a:r>
              <a:rPr lang="es-VE" sz="1200" b="0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 en América Latina</a:t>
            </a:r>
            <a:endParaRPr lang="es-VE" sz="1200" b="0" dirty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VE" sz="1200" b="0" dirty="0" smtClean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VE" sz="1200" b="0" dirty="0" err="1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Blending</a:t>
            </a:r>
            <a:r>
              <a:rPr lang="es-VE" sz="1200" b="0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eficiente” </a:t>
            </a:r>
          </a:p>
          <a:p>
            <a:pPr algn="ctr">
              <a:lnSpc>
                <a:spcPct val="150000"/>
              </a:lnSpc>
            </a:pPr>
            <a:endParaRPr lang="es-VE" sz="1200" b="0" dirty="0" smtClean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a </a:t>
            </a:r>
            <a:r>
              <a:rPr lang="es-VE" sz="1200" b="0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medida </a:t>
            </a:r>
          </a:p>
          <a:p>
            <a:pPr algn="ctr">
              <a:lnSpc>
                <a:spcPct val="150000"/>
              </a:lnSpc>
            </a:pPr>
            <a:endParaRPr lang="es-VE" sz="1200" b="0" dirty="0" smtClean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Atracción de nuevos </a:t>
            </a:r>
            <a:r>
              <a:rPr lang="es-VE" sz="1200" b="0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 </a:t>
            </a:r>
          </a:p>
          <a:p>
            <a:pPr algn="ctr">
              <a:lnSpc>
                <a:spcPct val="150000"/>
              </a:lnSpc>
            </a:pPr>
            <a:endParaRPr lang="es-VE" sz="1200" b="0" dirty="0" smtClean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VE" sz="1200" b="0" dirty="0" smtClean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 </a:t>
            </a:r>
            <a:r>
              <a:rPr lang="es-VE" sz="1200" b="0" dirty="0">
                <a:solidFill>
                  <a:srgbClr val="367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  <a:p>
            <a:pPr algn="ctr">
              <a:lnSpc>
                <a:spcPct val="150000"/>
              </a:lnSpc>
            </a:pPr>
            <a:endParaRPr lang="es-VE" sz="1200" b="0" dirty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PE" sz="1200" b="0" dirty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VE" sz="1200" b="0" dirty="0">
              <a:solidFill>
                <a:srgbClr val="367F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 descr="cid:image006.png@01D504EC.3526DCF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PE" dirty="0" smtClean="0"/>
              <a:t>ADN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284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67325309"/>
              </p:ext>
            </p:extLst>
          </p:nvPr>
        </p:nvGraphicFramePr>
        <p:xfrm>
          <a:off x="-209549" y="987853"/>
          <a:ext cx="4602648" cy="332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 Marcador de contenido"/>
          <p:cNvSpPr>
            <a:spLocks noGrp="1"/>
          </p:cNvSpPr>
          <p:nvPr>
            <p:ph sz="quarter" idx="10"/>
          </p:nvPr>
        </p:nvSpPr>
        <p:spPr>
          <a:xfrm>
            <a:off x="1261276" y="2019335"/>
            <a:ext cx="1651000" cy="1252845"/>
          </a:xfrm>
        </p:spPr>
        <p:txBody>
          <a:bodyPr>
            <a:noAutofit/>
          </a:bodyPr>
          <a:lstStyle/>
          <a:p>
            <a:pPr algn="ctr"/>
            <a:r>
              <a:rPr lang="es-VE" sz="2000" dirty="0" smtClean="0">
                <a:solidFill>
                  <a:srgbClr val="005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Objetivos Corporativos  </a:t>
            </a:r>
            <a:endParaRPr lang="es-VE" sz="1000" dirty="0" smtClean="0">
              <a:solidFill>
                <a:srgbClr val="005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PE" sz="10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Apuntan a </a:t>
            </a:r>
            <a:endParaRPr lang="es-VE" sz="1000" dirty="0" smtClean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VE" sz="10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Desarrollo </a:t>
            </a:r>
            <a:r>
              <a:rPr lang="es-VE" sz="1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sostenible </a:t>
            </a:r>
            <a:endParaRPr lang="es-VE" sz="1000" dirty="0" smtClean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VE" sz="10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Integración Regional</a:t>
            </a:r>
            <a:endParaRPr lang="es-VE" sz="10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0"/>
          </p:nvPr>
        </p:nvSpPr>
        <p:spPr>
          <a:xfrm>
            <a:off x="625864" y="535473"/>
            <a:ext cx="5204446" cy="452380"/>
          </a:xfrm>
        </p:spPr>
        <p:txBody>
          <a:bodyPr/>
          <a:lstStyle/>
          <a:p>
            <a:r>
              <a:rPr lang="es-PE" dirty="0" smtClean="0"/>
              <a:t>Dónde estamos hoy?</a:t>
            </a:r>
            <a:endParaRPr lang="es-VE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2442549"/>
              </p:ext>
            </p:extLst>
          </p:nvPr>
        </p:nvGraphicFramePr>
        <p:xfrm>
          <a:off x="4828938" y="857626"/>
          <a:ext cx="4000185" cy="357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1 Marcador de contenido"/>
          <p:cNvSpPr>
            <a:spLocks noGrp="1"/>
          </p:cNvSpPr>
          <p:nvPr>
            <p:ph sz="quarter" idx="10"/>
          </p:nvPr>
        </p:nvSpPr>
        <p:spPr>
          <a:xfrm>
            <a:off x="6062689" y="2182523"/>
            <a:ext cx="1651000" cy="1252845"/>
          </a:xfrm>
        </p:spPr>
        <p:txBody>
          <a:bodyPr>
            <a:noAutofit/>
          </a:bodyPr>
          <a:lstStyle/>
          <a:p>
            <a:pPr algn="ctr"/>
            <a:r>
              <a:rPr lang="es-VE" sz="2000" dirty="0" smtClean="0">
                <a:solidFill>
                  <a:srgbClr val="005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Programas </a:t>
            </a:r>
            <a:r>
              <a:rPr lang="es-VE" sz="2000" dirty="0">
                <a:solidFill>
                  <a:srgbClr val="005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VE" sz="2000" dirty="0" smtClean="0">
                <a:solidFill>
                  <a:srgbClr val="005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stratégicos</a:t>
            </a:r>
            <a:endParaRPr lang="es-VE" sz="2000" dirty="0">
              <a:solidFill>
                <a:srgbClr val="005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 descr="cid:image006.png@01D504EC.3526DCF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022151"/>
              </p:ext>
            </p:extLst>
          </p:nvPr>
        </p:nvGraphicFramePr>
        <p:xfrm>
          <a:off x="1644650" y="1363713"/>
          <a:ext cx="4527550" cy="301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20135"/>
              </p:ext>
            </p:extLst>
          </p:nvPr>
        </p:nvGraphicFramePr>
        <p:xfrm>
          <a:off x="5664200" y="1363713"/>
          <a:ext cx="2489200" cy="282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Marcador de contenido 16"/>
          <p:cNvSpPr>
            <a:spLocks noGrp="1"/>
          </p:cNvSpPr>
          <p:nvPr>
            <p:ph sz="quarter" idx="10"/>
          </p:nvPr>
        </p:nvSpPr>
        <p:spPr>
          <a:xfrm>
            <a:off x="557851" y="479113"/>
            <a:ext cx="6004874" cy="452380"/>
          </a:xfrm>
        </p:spPr>
        <p:txBody>
          <a:bodyPr/>
          <a:lstStyle/>
          <a:p>
            <a:r>
              <a:rPr lang="es-PE" dirty="0" smtClean="0"/>
              <a:t>Portafolio</a:t>
            </a:r>
            <a:endParaRPr lang="es-VE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076576" y="2688510"/>
            <a:ext cx="1695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Black"/>
              </a:rPr>
              <a:t>USD 25,6 </a:t>
            </a:r>
            <a:r>
              <a:rPr lang="es-PE" sz="1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Black"/>
              </a:rPr>
              <a:t>bn</a:t>
            </a:r>
            <a:endParaRPr lang="es-VE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 Black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1"/>
          </p:nvPr>
        </p:nvSpPr>
        <p:spPr>
          <a:xfrm>
            <a:off x="2238375" y="1033663"/>
            <a:ext cx="5876597" cy="329075"/>
          </a:xfrm>
        </p:spPr>
        <p:txBody>
          <a:bodyPr/>
          <a:lstStyle/>
          <a:p>
            <a:r>
              <a:rPr lang="es-PE" sz="1800" dirty="0" smtClean="0"/>
              <a:t>Enfoque en proyectos de Infraestructura</a:t>
            </a:r>
            <a:endParaRPr lang="es-VE" sz="1800" dirty="0"/>
          </a:p>
        </p:txBody>
      </p:sp>
      <p:sp>
        <p:nvSpPr>
          <p:cNvPr id="26" name="1 Marcador de contenido"/>
          <p:cNvSpPr>
            <a:spLocks noGrp="1"/>
          </p:cNvSpPr>
          <p:nvPr>
            <p:ph sz="quarter" idx="10"/>
          </p:nvPr>
        </p:nvSpPr>
        <p:spPr>
          <a:xfrm>
            <a:off x="2569911" y="4647212"/>
            <a:ext cx="3065874" cy="3570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PE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Cifras correspondientes al cierre 2018</a:t>
            </a:r>
          </a:p>
          <a:p>
            <a:pPr algn="ctr"/>
            <a:endParaRPr lang="es-PE" sz="1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19" name="Imagen 18" descr="cid:image006.png@01D504EC.3526DCF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16"/>
          <p:cNvSpPr>
            <a:spLocks noGrp="1"/>
          </p:cNvSpPr>
          <p:nvPr>
            <p:ph sz="quarter" idx="10"/>
          </p:nvPr>
        </p:nvSpPr>
        <p:spPr>
          <a:xfrm>
            <a:off x="557851" y="479113"/>
            <a:ext cx="6004874" cy="452380"/>
          </a:xfrm>
        </p:spPr>
        <p:txBody>
          <a:bodyPr/>
          <a:lstStyle/>
          <a:p>
            <a:r>
              <a:rPr lang="es-PE" dirty="0" smtClean="0"/>
              <a:t>2 conceptos relevantes</a:t>
            </a:r>
            <a:endParaRPr lang="es-VE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3593462"/>
              </p:ext>
            </p:extLst>
          </p:nvPr>
        </p:nvGraphicFramePr>
        <p:xfrm>
          <a:off x="-1524000" y="171450"/>
          <a:ext cx="10353675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cid:image006.png@01D504EC.3526DCF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4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cid:image006.png@01D504EC.3526DCF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689573" y="403348"/>
            <a:ext cx="7222786" cy="339285"/>
          </a:xfrm>
        </p:spPr>
        <p:txBody>
          <a:bodyPr>
            <a:noAutofit/>
          </a:bodyPr>
          <a:lstStyle/>
          <a:p>
            <a:r>
              <a:rPr lang="es-VE" sz="2100" dirty="0" smtClean="0"/>
              <a:t>Conceptos clave</a:t>
            </a: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118606313"/>
              </p:ext>
            </p:extLst>
          </p:nvPr>
        </p:nvGraphicFramePr>
        <p:xfrm>
          <a:off x="689573" y="818833"/>
          <a:ext cx="7773082" cy="364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6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PE" dirty="0" smtClean="0"/>
              <a:t>Aportes al </a:t>
            </a:r>
            <a:r>
              <a:rPr lang="es-PE" dirty="0"/>
              <a:t>D</a:t>
            </a:r>
            <a:r>
              <a:rPr lang="es-PE" dirty="0" smtClean="0"/>
              <a:t>esarrollo</a:t>
            </a:r>
          </a:p>
          <a:p>
            <a:r>
              <a:rPr lang="es-PE" sz="2000" dirty="0" smtClean="0">
                <a:solidFill>
                  <a:schemeClr val="bg1">
                    <a:lumMod val="65000"/>
                  </a:schemeClr>
                </a:solidFill>
              </a:rPr>
              <a:t>Algunos indicadores relevantes de 2018</a:t>
            </a:r>
            <a:endParaRPr lang="es-V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1" y="1471679"/>
            <a:ext cx="6028719" cy="26568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949" y="705303"/>
            <a:ext cx="2556480" cy="1717339"/>
          </a:xfrm>
          <a:prstGeom prst="rect">
            <a:avLst/>
          </a:prstGeom>
          <a:blipFill dpi="0" rotWithShape="1">
            <a:blip r:embed="rId5" cstate="email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949" y="2570193"/>
            <a:ext cx="2556480" cy="17296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 descr="cid:image006.png@01D504EC.3526DCF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689573" y="403348"/>
            <a:ext cx="7222786" cy="339285"/>
          </a:xfrm>
        </p:spPr>
        <p:txBody>
          <a:bodyPr>
            <a:noAutofit/>
          </a:bodyPr>
          <a:lstStyle/>
          <a:p>
            <a:r>
              <a:rPr lang="es-VE" sz="2100" dirty="0" smtClean="0"/>
              <a:t>Financiación Combinada</a:t>
            </a:r>
            <a:endParaRPr lang="es-VE" sz="21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532770" y="853944"/>
          <a:ext cx="4360403" cy="309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048746" y="4140341"/>
            <a:ext cx="3588707" cy="783856"/>
            <a:chOff x="1089877" y="2133934"/>
            <a:chExt cx="2375350" cy="956889"/>
          </a:xfrm>
        </p:grpSpPr>
        <p:sp>
          <p:nvSpPr>
            <p:cNvPr id="6" name="Rectángulo 5"/>
            <p:cNvSpPr/>
            <p:nvPr/>
          </p:nvSpPr>
          <p:spPr>
            <a:xfrm>
              <a:off x="1147109" y="2663392"/>
              <a:ext cx="2318118" cy="4274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089877" y="2133934"/>
              <a:ext cx="2318118" cy="861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500" b="1" kern="1200" dirty="0" smtClean="0">
                  <a:solidFill>
                    <a:srgbClr val="4AAA42"/>
                  </a:solidFill>
                  <a:latin typeface="DINPro Black"/>
                </a:rPr>
                <a:t>Proyectos con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500" b="1" dirty="0" smtClean="0">
                  <a:solidFill>
                    <a:srgbClr val="4AAA42"/>
                  </a:solidFill>
                  <a:latin typeface="DINPro Black"/>
                </a:rPr>
                <a:t>alto impacto en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500" b="1" dirty="0" smtClean="0">
                  <a:solidFill>
                    <a:srgbClr val="4AAA42"/>
                  </a:solidFill>
                  <a:latin typeface="DINPro Black"/>
                </a:rPr>
                <a:t>desarrollo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500" b="1" kern="1200" dirty="0" smtClean="0">
                  <a:solidFill>
                    <a:srgbClr val="4AAA42"/>
                  </a:solidFill>
                  <a:latin typeface="DINPro Black"/>
                </a:rPr>
                <a:t> </a:t>
              </a:r>
              <a:endParaRPr lang="es-VE" sz="1500" b="1" dirty="0">
                <a:solidFill>
                  <a:srgbClr val="4AAA42"/>
                </a:solidFill>
                <a:latin typeface="DINPro Black"/>
              </a:endParaRPr>
            </a:p>
          </p:txBody>
        </p:sp>
      </p:grpSp>
      <p:sp>
        <p:nvSpPr>
          <p:cNvPr id="8" name="1 Marcador de contenido"/>
          <p:cNvSpPr>
            <a:spLocks noGrp="1"/>
          </p:cNvSpPr>
          <p:nvPr>
            <p:ph sz="quarter" idx="10"/>
          </p:nvPr>
        </p:nvSpPr>
        <p:spPr>
          <a:xfrm>
            <a:off x="5206790" y="985569"/>
            <a:ext cx="3521573" cy="36509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VE" sz="1300" b="0" dirty="0" smtClean="0">
                <a:solidFill>
                  <a:srgbClr val="005688"/>
                </a:solidFill>
              </a:rPr>
              <a:t>La </a:t>
            </a:r>
            <a:r>
              <a:rPr lang="es-VE" sz="1300" dirty="0">
                <a:solidFill>
                  <a:srgbClr val="005688"/>
                </a:solidFill>
              </a:rPr>
              <a:t>Financiación Combinada </a:t>
            </a:r>
          </a:p>
          <a:p>
            <a:pPr>
              <a:lnSpc>
                <a:spcPct val="150000"/>
              </a:lnSpc>
            </a:pPr>
            <a:r>
              <a:rPr lang="es-VE" sz="1300" b="0" dirty="0" smtClean="0">
                <a:solidFill>
                  <a:srgbClr val="005688"/>
                </a:solidFill>
              </a:rPr>
              <a:t>(</a:t>
            </a:r>
            <a:r>
              <a:rPr lang="es-VE" sz="1300" b="0" dirty="0" err="1" smtClean="0">
                <a:solidFill>
                  <a:srgbClr val="005688"/>
                </a:solidFill>
              </a:rPr>
              <a:t>Blended</a:t>
            </a:r>
            <a:r>
              <a:rPr lang="es-VE" sz="1300" b="0" dirty="0" smtClean="0">
                <a:solidFill>
                  <a:srgbClr val="005688"/>
                </a:solidFill>
              </a:rPr>
              <a:t> </a:t>
            </a:r>
            <a:r>
              <a:rPr lang="es-VE" sz="1300" b="0" dirty="0" err="1" smtClean="0">
                <a:solidFill>
                  <a:srgbClr val="005688"/>
                </a:solidFill>
              </a:rPr>
              <a:t>Finance</a:t>
            </a:r>
            <a:r>
              <a:rPr lang="es-VE" sz="1300" b="0" dirty="0" smtClean="0">
                <a:solidFill>
                  <a:srgbClr val="005688"/>
                </a:solidFill>
              </a:rPr>
              <a:t>) es el </a:t>
            </a:r>
            <a:r>
              <a:rPr lang="es-VE" sz="1300" dirty="0" smtClean="0">
                <a:solidFill>
                  <a:srgbClr val="005688"/>
                </a:solidFill>
              </a:rPr>
              <a:t>uso complementario</a:t>
            </a:r>
            <a:r>
              <a:rPr lang="es-VE" sz="1300" b="0" dirty="0" smtClean="0">
                <a:solidFill>
                  <a:srgbClr val="005688"/>
                </a:solidFill>
              </a:rPr>
              <a:t> </a:t>
            </a:r>
            <a:r>
              <a:rPr lang="es-VE" sz="1300" dirty="0" smtClean="0">
                <a:solidFill>
                  <a:srgbClr val="005688"/>
                </a:solidFill>
              </a:rPr>
              <a:t>de financiación reembolsable</a:t>
            </a:r>
            <a:r>
              <a:rPr lang="es-VE" sz="1300" b="0" dirty="0" smtClean="0">
                <a:solidFill>
                  <a:srgbClr val="005688"/>
                </a:solidFill>
              </a:rPr>
              <a:t> de fuentes privadas/públicas y </a:t>
            </a:r>
            <a:r>
              <a:rPr lang="es-VE" sz="1300" dirty="0" smtClean="0">
                <a:solidFill>
                  <a:srgbClr val="005688"/>
                </a:solidFill>
              </a:rPr>
              <a:t>donaciones</a:t>
            </a:r>
            <a:r>
              <a:rPr lang="es-VE" sz="1300" b="0" dirty="0" smtClean="0">
                <a:solidFill>
                  <a:srgbClr val="005688"/>
                </a:solidFill>
              </a:rPr>
              <a:t> (o instrumentos altamente concesionales) para proporcionar financiación en términos que resulten en proyectos financieramente viables y/o sostenibles</a:t>
            </a:r>
          </a:p>
          <a:p>
            <a:pPr>
              <a:lnSpc>
                <a:spcPct val="150000"/>
              </a:lnSpc>
            </a:pPr>
            <a:endParaRPr lang="es-PE" sz="1300" b="0" dirty="0" smtClean="0">
              <a:solidFill>
                <a:srgbClr val="005688"/>
              </a:solidFill>
            </a:endParaRPr>
          </a:p>
          <a:p>
            <a:pPr>
              <a:lnSpc>
                <a:spcPct val="150000"/>
              </a:lnSpc>
            </a:pPr>
            <a:r>
              <a:rPr lang="es-PE" sz="1300" b="0" dirty="0" smtClean="0">
                <a:solidFill>
                  <a:srgbClr val="005688"/>
                </a:solidFill>
              </a:rPr>
              <a:t>… alineada con los </a:t>
            </a:r>
            <a:r>
              <a:rPr lang="es-PE" sz="1300" dirty="0" smtClean="0">
                <a:solidFill>
                  <a:srgbClr val="005688"/>
                </a:solidFill>
              </a:rPr>
              <a:t>Objetivos de Desarrollo Sostenible</a:t>
            </a:r>
            <a:r>
              <a:rPr lang="es-PE" sz="1300" b="0" dirty="0" smtClean="0">
                <a:solidFill>
                  <a:srgbClr val="005688"/>
                </a:solidFill>
              </a:rPr>
              <a:t>… </a:t>
            </a:r>
            <a:endParaRPr lang="es-VE" sz="1300" b="0" dirty="0"/>
          </a:p>
        </p:txBody>
      </p:sp>
      <p:pic>
        <p:nvPicPr>
          <p:cNvPr id="10" name="Imagen 9" descr="cid:image006.png@01D504EC.3526DCF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689573" y="403348"/>
            <a:ext cx="5923418" cy="339285"/>
          </a:xfrm>
        </p:spPr>
        <p:txBody>
          <a:bodyPr>
            <a:noAutofit/>
          </a:bodyPr>
          <a:lstStyle/>
          <a:p>
            <a:r>
              <a:rPr lang="es-VE" sz="2100" dirty="0" smtClean="0"/>
              <a:t>Financiación combinada </a:t>
            </a:r>
            <a:endParaRPr lang="es-VE" sz="21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70965754"/>
              </p:ext>
            </p:extLst>
          </p:nvPr>
        </p:nvGraphicFramePr>
        <p:xfrm>
          <a:off x="3634930" y="571499"/>
          <a:ext cx="5294566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Marcador de contenido"/>
          <p:cNvSpPr>
            <a:spLocks noGrp="1"/>
          </p:cNvSpPr>
          <p:nvPr>
            <p:ph sz="quarter" idx="10"/>
          </p:nvPr>
        </p:nvSpPr>
        <p:spPr>
          <a:xfrm>
            <a:off x="689573" y="1239502"/>
            <a:ext cx="3053038" cy="324677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500" b="0" dirty="0" smtClean="0">
                <a:solidFill>
                  <a:srgbClr val="005688"/>
                </a:solidFill>
              </a:rPr>
              <a:t>50 años de aportes al desarrollo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sz="1500" b="0" dirty="0" smtClean="0">
              <a:solidFill>
                <a:srgbClr val="00568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1500" b="0" dirty="0" smtClean="0">
                <a:solidFill>
                  <a:srgbClr val="005688"/>
                </a:solidFill>
              </a:rPr>
              <a:t>Numerosos esquemas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sz="1500" b="0" dirty="0" smtClean="0">
              <a:solidFill>
                <a:srgbClr val="00568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sz="1500" b="0" dirty="0" smtClean="0">
                <a:solidFill>
                  <a:srgbClr val="005688"/>
                </a:solidFill>
              </a:rPr>
              <a:t>Adaptación a la evolución de las necesidades </a:t>
            </a:r>
            <a:r>
              <a:rPr lang="es-VE" sz="1500" b="0" dirty="0">
                <a:solidFill>
                  <a:srgbClr val="005688"/>
                </a:solidFill>
              </a:rPr>
              <a:t>de financiamiento </a:t>
            </a:r>
            <a:endParaRPr lang="es-VE" sz="1500" b="0" dirty="0" smtClean="0">
              <a:solidFill>
                <a:srgbClr val="00568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sz="1500" b="0" dirty="0" smtClean="0">
              <a:solidFill>
                <a:srgbClr val="005688"/>
              </a:solidFill>
            </a:endParaRPr>
          </a:p>
        </p:txBody>
      </p:sp>
      <p:sp>
        <p:nvSpPr>
          <p:cNvPr id="10" name="AutoShape 2" descr="Image result for 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8" name="Imagen 7" descr="cid:image006.png@01D504EC.3526DCF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07" y="4465320"/>
            <a:ext cx="1769643" cy="55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1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062E5FFE0D394EB4C08F9ACD64C584" ma:contentTypeVersion="10" ma:contentTypeDescription="Crear nuevo documento." ma:contentTypeScope="" ma:versionID="39abcd204eb8ec568001b28b4f3c0232">
  <xsd:schema xmlns:xsd="http://www.w3.org/2001/XMLSchema" xmlns:xs="http://www.w3.org/2001/XMLSchema" xmlns:p="http://schemas.microsoft.com/office/2006/metadata/properties" xmlns:ns2="e0d50e4b-ced0-4a5d-af8a-0529fc849e2d" xmlns:ns3="http://schemas.microsoft.com/sharepoint/v3/fields" targetNamespace="http://schemas.microsoft.com/office/2006/metadata/properties" ma:root="true" ma:fieldsID="81a1196fe16cf3708f93a3605d988e3e" ns2:_="" ns3:_="">
    <xsd:import namespace="e0d50e4b-ced0-4a5d-af8a-0529fc849e2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etalle" minOccurs="0"/>
                <xsd:element ref="ns2:FONDO" minOccurs="0"/>
                <xsd:element ref="ns2:TIPO_x0020_DE_x0020_DOCUMENTO" minOccurs="0"/>
                <xsd:element ref="ns2:EJR" minOccurs="0"/>
                <xsd:element ref="ns2:A_x00d1_O" minOccurs="0"/>
                <xsd:element ref="ns2:PAIS" minOccurs="0"/>
                <xsd:element ref="ns2:MES" minOccurs="0"/>
                <xsd:element ref="ns2:DIA" minOccurs="0"/>
                <xsd:element ref="ns2:FASE" minOccurs="0"/>
                <xsd:element ref="ns3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50e4b-ced0-4a5d-af8a-0529fc849e2d" elementFormDefault="qualified">
    <xsd:import namespace="http://schemas.microsoft.com/office/2006/documentManagement/types"/>
    <xsd:import namespace="http://schemas.microsoft.com/office/infopath/2007/PartnerControls"/>
    <xsd:element name="Detalle" ma:index="8" nillable="true" ma:displayName="DETALLE" ma:internalName="Detalle">
      <xsd:simpleType>
        <xsd:restriction base="dms:Note">
          <xsd:maxLength value="255"/>
        </xsd:restriction>
      </xsd:simpleType>
    </xsd:element>
    <xsd:element name="FONDO" ma:index="9" nillable="true" ma:displayName="FONDO" ma:format="Dropdown" ma:internalName="FONDO">
      <xsd:simpleType>
        <xsd:union memberTypes="dms:Text">
          <xsd:simpleType>
            <xsd:restriction base="dms:Choice">
              <xsd:enumeration value="FONDO DE ADAPTACION"/>
              <xsd:enumeration value="GCF CREDITO"/>
              <xsd:enumeration value="GCF READINESS"/>
              <xsd:enumeration value="CAF"/>
              <xsd:enumeration value="CNCF"/>
              <xsd:enumeration value="ICC"/>
              <xsd:enumeration value="JBIC"/>
              <xsd:enumeration value="KFW"/>
              <xsd:enumeration value="MQ BANK"/>
            </xsd:restriction>
          </xsd:simpleType>
        </xsd:union>
      </xsd:simpleType>
    </xsd:element>
    <xsd:element name="TIPO_x0020_DE_x0020_DOCUMENTO" ma:index="10" nillable="true" ma:displayName="TIPO DE DOCUMENTO" ma:format="Dropdown" ma:internalName="TIPO_x0020_DE_x0020_DOCUMENTO">
      <xsd:simpleType>
        <xsd:union memberTypes="dms:Text">
          <xsd:simpleType>
            <xsd:restriction base="dms:Choice">
              <xsd:enumeration value="ARCHIVO DE SEGUIMIENTO DEL PROYECTO"/>
              <xsd:enumeration value="CNC"/>
              <xsd:enumeration value="FORMATO"/>
              <xsd:enumeration value="GUIA O EJEMPLO"/>
              <xsd:enumeration value="PRESENTACIÓN"/>
              <xsd:enumeration value="PROCESO CONTRATACION"/>
              <xsd:enumeration value="REPORTE CC"/>
            </xsd:restriction>
          </xsd:simpleType>
        </xsd:union>
      </xsd:simpleType>
    </xsd:element>
    <xsd:element name="EJR" ma:index="11" nillable="true" ma:displayName="EJR" ma:list="UserInfo" ma:SharePointGroup="184" ma:internalName="EJ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_x00d1_O" ma:index="12" nillable="true" ma:displayName="AÑO" ma:format="Dropdown" ma:internalName="A_x00d1_O">
      <xsd:simpleType>
        <xsd:restriction base="dms:Choice">
          <xsd:enumeration value="2015"/>
          <xsd:enumeration value="2016"/>
          <xsd:enumeration value="2017"/>
          <xsd:enumeration value="2018"/>
        </xsd:restriction>
      </xsd:simpleType>
    </xsd:element>
    <xsd:element name="PAIS" ma:index="13" nillable="true" ma:displayName="PAIS" ma:format="Dropdown" ma:internalName="PAIS">
      <xsd:simpleType>
        <xsd:restriction base="dms:Choice">
          <xsd:enumeration value="Argentina"/>
          <xsd:enumeration value="Barbados"/>
          <xsd:enumeration value="Bolivia"/>
          <xsd:enumeration value="Brasil"/>
          <xsd:enumeration value="Chile"/>
          <xsd:enumeration value="Colombia"/>
          <xsd:enumeration value="Costa Rica"/>
          <xsd:enumeration value="Ecuador"/>
          <xsd:enumeration value="España"/>
          <xsd:enumeration value="Jamaica"/>
          <xsd:enumeration value="México"/>
          <xsd:enumeration value="Panamá"/>
          <xsd:enumeration value="Paraguay"/>
          <xsd:enumeration value="Perú"/>
          <xsd:enumeration value="Portugal"/>
          <xsd:enumeration value="República Dominicana"/>
          <xsd:enumeration value="Trinidad y Tobago"/>
          <xsd:enumeration value="Uruguay"/>
          <xsd:enumeration value="Venezuela"/>
          <xsd:enumeration value="Regional"/>
        </xsd:restriction>
      </xsd:simpleType>
    </xsd:element>
    <xsd:element name="MES" ma:index="14" nillable="true" ma:displayName="MES" ma:format="Dropdown" ma:internalName="MES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  <xsd:element name="DIA" ma:index="15" nillable="true" ma:displayName="DIA" ma:format="Dropdown" ma:internalName="DIA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  <xsd:element name="FASE" ma:index="16" nillable="true" ma:displayName="FASE" ma:format="Dropdown" ma:internalName="FASE">
      <xsd:simpleType>
        <xsd:union memberTypes="dms:Text">
          <xsd:simpleType>
            <xsd:restriction base="dms:Choice">
              <xsd:enumeration value="1. ORIGINACION 1.1. Identificación"/>
              <xsd:enumeration value="1. ORIGINACION 1.2. Due Diligence Técnico"/>
              <xsd:enumeration value="1. ORIGINACION 1.3. Pacto de Preferencia - Acuerdo de Exclusividad"/>
              <xsd:enumeration value="1. ORIGINACION 1.4. ToRs - Términos de Referencia"/>
              <xsd:enumeration value="1. ORIGINACION 1.5. Aprobaciones"/>
              <xsd:enumeration value="1. ORIGINACION 1.6. Oferta - Propuesta"/>
              <xsd:enumeration value="1. ORIGINACION 1.7. Contrato Intermedio - Terms Sheet firmada"/>
              <xsd:enumeration value="2 NEGOCIACION - FORMALIZACION"/>
              <xsd:enumeration value="3 SEGUIMIENTO"/>
              <xsd:enumeration value="4 PDD"/>
              <xsd:enumeration value="5 VALIDACION"/>
              <xsd:enumeration value="6 LoA 6.1. Loa Host"/>
              <xsd:enumeration value="6 LoA 6.2. LoA Buyer"/>
              <xsd:enumeration value="6 LoA 6.3. Autorizaciones País"/>
              <xsd:enumeration value="7 MOC"/>
              <xsd:enumeration value="8 REGISTRO"/>
              <xsd:enumeration value="9 RENOVACIONES PERIODO ACREDITACIÓN"/>
              <xsd:enumeration value="10 PRE VERIFICACION"/>
              <xsd:enumeration value="11 VERIFICACIONES PERIODICAS"/>
              <xsd:enumeration value="12 CERS"/>
              <xsd:enumeration value="13 COBROS DE COMISIONES"/>
              <xsd:enumeration value="14 ROFR"/>
              <xsd:enumeration value="15 OTRO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7" nillable="true" ma:displayName="Fecha de modificación" ma:description="Fecha en la que se modificó el recurso por última vez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AIS xmlns="e0d50e4b-ced0-4a5d-af8a-0529fc849e2d" xsi:nil="true"/>
    <TIPO_x0020_DE_x0020_DOCUMENTO xmlns="e0d50e4b-ced0-4a5d-af8a-0529fc849e2d" xsi:nil="true"/>
    <_DCDateModified xmlns="http://schemas.microsoft.com/sharepoint/v3/fields" xsi:nil="true"/>
    <MES xmlns="e0d50e4b-ced0-4a5d-af8a-0529fc849e2d" xsi:nil="true"/>
    <Detalle xmlns="e0d50e4b-ced0-4a5d-af8a-0529fc849e2d" xsi:nil="true"/>
    <EJR xmlns="e0d50e4b-ced0-4a5d-af8a-0529fc849e2d">
      <UserInfo>
        <DisplayName/>
        <AccountId xsi:nil="true"/>
        <AccountType/>
      </UserInfo>
    </EJR>
    <DIA xmlns="e0d50e4b-ced0-4a5d-af8a-0529fc849e2d" xsi:nil="true"/>
    <FASE xmlns="e0d50e4b-ced0-4a5d-af8a-0529fc849e2d" xsi:nil="true"/>
    <A_x00d1_O xmlns="e0d50e4b-ced0-4a5d-af8a-0529fc849e2d" xsi:nil="true"/>
    <FONDO xmlns="e0d50e4b-ced0-4a5d-af8a-0529fc849e2d" xsi:nil="true"/>
  </documentManagement>
</p:properties>
</file>

<file path=customXml/itemProps1.xml><?xml version="1.0" encoding="utf-8"?>
<ds:datastoreItem xmlns:ds="http://schemas.openxmlformats.org/officeDocument/2006/customXml" ds:itemID="{9D3031D3-1564-49B1-B9C9-0C9628E96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50e4b-ced0-4a5d-af8a-0529fc849e2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020C56-EBC8-4F32-8CC7-0FF1D430E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2233D4-6B96-4A66-8604-1068EBD40F5C}">
  <ds:schemaRefs>
    <ds:schemaRef ds:uri="http://schemas.microsoft.com/sharepoint/v3/field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0d50e4b-ced0-4a5d-af8a-0529fc849e2d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20281</TotalTime>
  <Words>791</Words>
  <Application>Microsoft Office PowerPoint</Application>
  <PresentationFormat>Presentación en pantalla (16:9)</PresentationFormat>
  <Paragraphs>219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DINPro</vt:lpstr>
      <vt:lpstr>DINPro Black</vt:lpstr>
      <vt:lpstr>DINPro Light</vt:lpstr>
      <vt:lpstr>DINPro Medium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 de pedido y solicitud de pagos</dc:title>
  <dc:creator>Walter Ayala</dc:creator>
  <cp:lastModifiedBy>BRICEÑO, FABIOLA</cp:lastModifiedBy>
  <cp:revision>638</cp:revision>
  <cp:lastPrinted>2019-05-17T15:59:04Z</cp:lastPrinted>
  <dcterms:created xsi:type="dcterms:W3CDTF">2013-06-06T14:14:48Z</dcterms:created>
  <dcterms:modified xsi:type="dcterms:W3CDTF">2019-05-21T12:02:53Z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0x01010000062E5FFE0D394EB4C08F9ACD64C584</vt:lpwstr>
  </property>
  <property fmtid="{D5CDD505-2E9C-101B-9397-08002B2CF9AE}" pid="3" name="_dlc_DocIdItemGuid">
    <vt:lpwstr>e0a1f78e-6c43-472c-ae6c-0301b58783f2</vt:lpwstr>
  </property>
  <property fmtid="{D5CDD505-2E9C-101B-9397-08002B2CF9AE}" pid="4" name="Order">
    <vt:r8>2600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