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17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Encode Sans Semi Condensed" panose="020B0604020202020204" charset="0"/>
      <p:regular r:id="rId22"/>
      <p:bold r:id="rId23"/>
    </p:embeddedFont>
    <p:embeddedFont>
      <p:font typeface="Helvetica Neue" panose="020B0604020202020204" charset="0"/>
      <p:regular r:id="rId24"/>
      <p:bold r:id="rId25"/>
      <p:italic r:id="rId26"/>
      <p:boldItalic r:id="rId27"/>
    </p:embeddedFont>
    <p:embeddedFont>
      <p:font typeface="Karla" pitchFamily="2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531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54">
          <p15:clr>
            <a:srgbClr val="9AA0A6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2" roundtripDataSignature="AMtx7mgn7G5M/Lb7fgBcw3NiQAKfcCDFd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a Navarrete Martínez" initials="" lastIdx="1" clrIdx="0"/>
  <p:cmAuthor id="1" name="Cristina Contreras" initials="" lastIdx="1" clrIdx="1"/>
  <p:cmAuthor id="2" name="Mihov, Micaela GIZ" initials="MG" lastIdx="5" clrIdx="2">
    <p:extLst>
      <p:ext uri="{19B8F6BF-5375-455C-9EA6-DF929625EA0E}">
        <p15:presenceInfo xmlns:p15="http://schemas.microsoft.com/office/powerpoint/2012/main" userId="S::micaela.mihov@giz.de::c4e57aa5-aeee-4a61-baa4-4dd9051130d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7472A1-7DED-4D60-89D9-21124F0E4D8F}" v="414" dt="2023-04-27T12:57:52.534"/>
    <p1510:client id="{4438F013-47FB-46C0-8EF8-82297F5DBC40}" v="12" dt="2023-04-24T23:21:53.457"/>
    <p1510:client id="{4CA48074-CAD1-70DD-957A-61C925E5E09B}" v="20" dt="2023-04-27T13:16:59.765"/>
    <p1510:client id="{4FE26B99-3AA1-75D1-7CDE-CB525DEBA630}" v="171" dt="2023-04-27T13:26:47.555"/>
    <p1510:client id="{8D431EBF-0045-9217-21C8-7473C4F59FE3}" v="7" dt="2023-04-27T13:23:21.407"/>
    <p1510:client id="{DBC7F5A0-08E1-4CFD-AECC-698DE1A9C0BA}" v="2" dt="2023-05-18T15:47:41.8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1896" y="58"/>
      </p:cViewPr>
      <p:guideLst>
        <p:guide orient="horz" pos="1531"/>
        <p:guide pos="2880"/>
        <p:guide orient="horz" pos="25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microsoft.com/office/2015/10/relationships/revisionInfo" Target="revisionInfo.xml"/><Relationship Id="rId21" Type="http://schemas.openxmlformats.org/officeDocument/2006/relationships/font" Target="fonts/font4.fntdata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commentAuthors" Target="commentAuthors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customschemas.google.com/relationships/presentationmetadata" Target="metadata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varrete Martínez, Ana" userId="S::anavarrete_sinfranova.com#ext#@gizonline.onmicrosoft.com::5e7be223-0586-46b4-9412-e97a7ef14eef" providerId="AD" clId="Web-{DBC7F5A0-08E1-4CFD-AECC-698DE1A9C0BA}"/>
    <pc:docChg chg="modSld">
      <pc:chgData name="Navarrete Martínez, Ana" userId="S::anavarrete_sinfranova.com#ext#@gizonline.onmicrosoft.com::5e7be223-0586-46b4-9412-e97a7ef14eef" providerId="AD" clId="Web-{DBC7F5A0-08E1-4CFD-AECC-698DE1A9C0BA}" dt="2023-05-18T15:47:39.577" v="0" actId="20577"/>
      <pc:docMkLst>
        <pc:docMk/>
      </pc:docMkLst>
      <pc:sldChg chg="modSp">
        <pc:chgData name="Navarrete Martínez, Ana" userId="S::anavarrete_sinfranova.com#ext#@gizonline.onmicrosoft.com::5e7be223-0586-46b4-9412-e97a7ef14eef" providerId="AD" clId="Web-{DBC7F5A0-08E1-4CFD-AECC-698DE1A9C0BA}" dt="2023-05-18T15:47:39.577" v="0" actId="20577"/>
        <pc:sldMkLst>
          <pc:docMk/>
          <pc:sldMk cId="0" sldId="264"/>
        </pc:sldMkLst>
        <pc:spChg chg="mod">
          <ac:chgData name="Navarrete Martínez, Ana" userId="S::anavarrete_sinfranova.com#ext#@gizonline.onmicrosoft.com::5e7be223-0586-46b4-9412-e97a7ef14eef" providerId="AD" clId="Web-{DBC7F5A0-08E1-4CFD-AECC-698DE1A9C0BA}" dt="2023-05-18T15:47:39.577" v="0" actId="20577"/>
          <ac:spMkLst>
            <pc:docMk/>
            <pc:sldMk cId="0" sldId="264"/>
            <ac:spMk id="15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" name="Google Shape;8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389c89e059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g2389c89e059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389c89e059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g2389c89e059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389c89e059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g2389c89e059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cc46c6bceb_1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gcc46c6bceb_1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39308ad16f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239308ad16f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389c89e05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g2389c89e05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39308ad16f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g239308ad16f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39308ad16f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g239308ad16f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389c89e05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g2389c89e05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39308ad16f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g239308ad16f_1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ac5997168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8" name="Google Shape;148;gac5997168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Small hole">
  <p:cSld name="BLANK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6"/>
          <p:cNvSpPr/>
          <p:nvPr/>
        </p:nvSpPr>
        <p:spPr>
          <a:xfrm>
            <a:off x="0" y="25"/>
            <a:ext cx="9142883" cy="5142871"/>
          </a:xfrm>
          <a:custGeom>
            <a:avLst/>
            <a:gdLst/>
            <a:ahLst/>
            <a:cxnLst/>
            <a:rect l="l" t="t" r="r" b="b"/>
            <a:pathLst>
              <a:path w="4014438" h="2258121" extrusionOk="0">
                <a:moveTo>
                  <a:pt x="3043092" y="0"/>
                </a:moveTo>
                <a:cubicBezTo>
                  <a:pt x="3095509" y="23543"/>
                  <a:pt x="3152046" y="49909"/>
                  <a:pt x="3213600" y="78595"/>
                </a:cubicBezTo>
                <a:cubicBezTo>
                  <a:pt x="3550416" y="235660"/>
                  <a:pt x="3737756" y="323016"/>
                  <a:pt x="3802991" y="502244"/>
                </a:cubicBezTo>
                <a:cubicBezTo>
                  <a:pt x="3868225" y="681472"/>
                  <a:pt x="3780870" y="868833"/>
                  <a:pt x="3623805" y="1205649"/>
                </a:cubicBezTo>
                <a:cubicBezTo>
                  <a:pt x="3466740" y="1542465"/>
                  <a:pt x="3379384" y="1729805"/>
                  <a:pt x="3200156" y="1795040"/>
                </a:cubicBezTo>
                <a:cubicBezTo>
                  <a:pt x="3020928" y="1860274"/>
                  <a:pt x="2833567" y="1772918"/>
                  <a:pt x="2496772" y="1615853"/>
                </a:cubicBezTo>
                <a:cubicBezTo>
                  <a:pt x="2159977" y="1458789"/>
                  <a:pt x="1972595" y="1371433"/>
                  <a:pt x="1907361" y="1192205"/>
                </a:cubicBezTo>
                <a:cubicBezTo>
                  <a:pt x="1842126" y="1012977"/>
                  <a:pt x="1929503" y="825615"/>
                  <a:pt x="2086546" y="488821"/>
                </a:cubicBezTo>
                <a:cubicBezTo>
                  <a:pt x="2193515" y="259412"/>
                  <a:pt x="2268158" y="99378"/>
                  <a:pt x="2361515" y="0"/>
                </a:cubicBezTo>
                <a:lnTo>
                  <a:pt x="0" y="0"/>
                </a:lnTo>
                <a:lnTo>
                  <a:pt x="0" y="2258122"/>
                </a:lnTo>
                <a:lnTo>
                  <a:pt x="4014439" y="2258122"/>
                </a:lnTo>
                <a:lnTo>
                  <a:pt x="401443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6"/>
          <p:cNvSpPr txBox="1">
            <a:spLocks noGrp="1"/>
          </p:cNvSpPr>
          <p:nvPr>
            <p:ph type="sldNum" idx="12"/>
          </p:nvPr>
        </p:nvSpPr>
        <p:spPr>
          <a:xfrm>
            <a:off x="8456478" y="129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4"/>
          <p:cNvSpPr/>
          <p:nvPr/>
        </p:nvSpPr>
        <p:spPr>
          <a:xfrm>
            <a:off x="0" y="0"/>
            <a:ext cx="9162955" cy="5142871"/>
          </a:xfrm>
          <a:custGeom>
            <a:avLst/>
            <a:gdLst/>
            <a:ahLst/>
            <a:cxnLst/>
            <a:rect l="l" t="t" r="r" b="b"/>
            <a:pathLst>
              <a:path w="4014438" h="2258121" extrusionOk="0">
                <a:moveTo>
                  <a:pt x="0" y="0"/>
                </a:moveTo>
                <a:lnTo>
                  <a:pt x="0" y="859550"/>
                </a:lnTo>
                <a:cubicBezTo>
                  <a:pt x="107156" y="629849"/>
                  <a:pt x="169234" y="501429"/>
                  <a:pt x="293807" y="456015"/>
                </a:cubicBezTo>
                <a:cubicBezTo>
                  <a:pt x="421056" y="409807"/>
                  <a:pt x="554076" y="471801"/>
                  <a:pt x="793228" y="583348"/>
                </a:cubicBezTo>
                <a:cubicBezTo>
                  <a:pt x="1032380" y="694895"/>
                  <a:pt x="1165400" y="756889"/>
                  <a:pt x="1211713" y="884159"/>
                </a:cubicBezTo>
                <a:cubicBezTo>
                  <a:pt x="1258025" y="1011430"/>
                  <a:pt x="1196010" y="1144450"/>
                  <a:pt x="1084484" y="1383581"/>
                </a:cubicBezTo>
                <a:cubicBezTo>
                  <a:pt x="972958" y="1622712"/>
                  <a:pt x="910943" y="1755753"/>
                  <a:pt x="783694" y="1802086"/>
                </a:cubicBezTo>
                <a:cubicBezTo>
                  <a:pt x="656444" y="1848419"/>
                  <a:pt x="523404" y="1786321"/>
                  <a:pt x="284356" y="1674774"/>
                </a:cubicBezTo>
                <a:cubicBezTo>
                  <a:pt x="163212" y="1618321"/>
                  <a:pt x="69312" y="1574413"/>
                  <a:pt x="105" y="1528414"/>
                </a:cubicBezTo>
                <a:lnTo>
                  <a:pt x="105" y="2258122"/>
                </a:lnTo>
                <a:lnTo>
                  <a:pt x="4014439" y="2258122"/>
                </a:lnTo>
                <a:lnTo>
                  <a:pt x="401443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34"/>
          <p:cNvSpPr txBox="1">
            <a:spLocks noGrp="1"/>
          </p:cNvSpPr>
          <p:nvPr>
            <p:ph type="title"/>
          </p:nvPr>
        </p:nvSpPr>
        <p:spPr>
          <a:xfrm>
            <a:off x="558600" y="1123950"/>
            <a:ext cx="2595300" cy="6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34"/>
          <p:cNvSpPr txBox="1">
            <a:spLocks noGrp="1"/>
          </p:cNvSpPr>
          <p:nvPr>
            <p:ph type="body" idx="1"/>
          </p:nvPr>
        </p:nvSpPr>
        <p:spPr>
          <a:xfrm>
            <a:off x="3651875" y="1200150"/>
            <a:ext cx="2331900" cy="30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▪"/>
              <a:defRPr sz="1600"/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2pPr>
            <a:lvl3pPr marL="1371600" lvl="2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3pPr>
            <a:lvl4pPr marL="1828800" lvl="3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00"/>
              <a:buChar char="▫"/>
              <a:defRPr sz="1600"/>
            </a:lvl9pPr>
          </a:lstStyle>
          <a:p>
            <a:endParaRPr/>
          </a:p>
        </p:txBody>
      </p:sp>
      <p:sp>
        <p:nvSpPr>
          <p:cNvPr id="63" name="Google Shape;63;p34"/>
          <p:cNvSpPr txBox="1">
            <a:spLocks noGrp="1"/>
          </p:cNvSpPr>
          <p:nvPr>
            <p:ph type="body" idx="2"/>
          </p:nvPr>
        </p:nvSpPr>
        <p:spPr>
          <a:xfrm>
            <a:off x="6253487" y="1200150"/>
            <a:ext cx="2331900" cy="30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▪"/>
              <a:defRPr sz="1600"/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2pPr>
            <a:lvl3pPr marL="1371600" lvl="2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3pPr>
            <a:lvl4pPr marL="1828800" lvl="3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00"/>
              <a:buChar char="▫"/>
              <a:defRPr sz="1600"/>
            </a:lvl9pPr>
          </a:lstStyle>
          <a:p>
            <a:endParaRPr/>
          </a:p>
        </p:txBody>
      </p:sp>
      <p:sp>
        <p:nvSpPr>
          <p:cNvPr id="64" name="Google Shape;64;p34"/>
          <p:cNvSpPr txBox="1">
            <a:spLocks noGrp="1"/>
          </p:cNvSpPr>
          <p:nvPr>
            <p:ph type="sldNum" idx="12"/>
          </p:nvPr>
        </p:nvSpPr>
        <p:spPr>
          <a:xfrm>
            <a:off x="8456478" y="129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5"/>
          <p:cNvSpPr/>
          <p:nvPr/>
        </p:nvSpPr>
        <p:spPr>
          <a:xfrm>
            <a:off x="0" y="0"/>
            <a:ext cx="9162955" cy="5142871"/>
          </a:xfrm>
          <a:custGeom>
            <a:avLst/>
            <a:gdLst/>
            <a:ahLst/>
            <a:cxnLst/>
            <a:rect l="l" t="t" r="r" b="b"/>
            <a:pathLst>
              <a:path w="4014438" h="2258121" extrusionOk="0">
                <a:moveTo>
                  <a:pt x="0" y="0"/>
                </a:moveTo>
                <a:lnTo>
                  <a:pt x="0" y="859550"/>
                </a:lnTo>
                <a:cubicBezTo>
                  <a:pt x="107156" y="629849"/>
                  <a:pt x="169234" y="501429"/>
                  <a:pt x="293807" y="456015"/>
                </a:cubicBezTo>
                <a:cubicBezTo>
                  <a:pt x="421056" y="409807"/>
                  <a:pt x="554076" y="471801"/>
                  <a:pt x="793228" y="583348"/>
                </a:cubicBezTo>
                <a:cubicBezTo>
                  <a:pt x="1032380" y="694895"/>
                  <a:pt x="1165400" y="756889"/>
                  <a:pt x="1211713" y="884159"/>
                </a:cubicBezTo>
                <a:cubicBezTo>
                  <a:pt x="1258025" y="1011430"/>
                  <a:pt x="1196010" y="1144450"/>
                  <a:pt x="1084484" y="1383581"/>
                </a:cubicBezTo>
                <a:cubicBezTo>
                  <a:pt x="972958" y="1622712"/>
                  <a:pt x="910943" y="1755753"/>
                  <a:pt x="783694" y="1802086"/>
                </a:cubicBezTo>
                <a:cubicBezTo>
                  <a:pt x="656444" y="1848419"/>
                  <a:pt x="523404" y="1786321"/>
                  <a:pt x="284356" y="1674774"/>
                </a:cubicBezTo>
                <a:cubicBezTo>
                  <a:pt x="163212" y="1618321"/>
                  <a:pt x="69312" y="1574413"/>
                  <a:pt x="105" y="1528414"/>
                </a:cubicBezTo>
                <a:lnTo>
                  <a:pt x="105" y="2258122"/>
                </a:lnTo>
                <a:lnTo>
                  <a:pt x="4014439" y="2258122"/>
                </a:lnTo>
                <a:lnTo>
                  <a:pt x="401443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35"/>
          <p:cNvSpPr txBox="1">
            <a:spLocks noGrp="1"/>
          </p:cNvSpPr>
          <p:nvPr>
            <p:ph type="title"/>
          </p:nvPr>
        </p:nvSpPr>
        <p:spPr>
          <a:xfrm>
            <a:off x="558600" y="1123950"/>
            <a:ext cx="2595300" cy="6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35"/>
          <p:cNvSpPr txBox="1">
            <a:spLocks noGrp="1"/>
          </p:cNvSpPr>
          <p:nvPr>
            <p:ph type="body" idx="1"/>
          </p:nvPr>
        </p:nvSpPr>
        <p:spPr>
          <a:xfrm>
            <a:off x="3651875" y="1200150"/>
            <a:ext cx="1524300" cy="30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  <a:defRPr sz="1400"/>
            </a:lvl1pPr>
            <a:lvl2pPr marL="914400" lvl="1" indent="-31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2pPr>
            <a:lvl3pPr marL="1371600" lvl="2" indent="-31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3pPr>
            <a:lvl4pPr marL="1828800" lvl="3" indent="-31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5pPr>
            <a:lvl6pPr marL="2743200" lvl="5" indent="-31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6pPr>
            <a:lvl7pPr marL="3200400" lvl="6" indent="-31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7pPr>
            <a:lvl8pPr marL="3657600" lvl="7" indent="-31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8pPr>
            <a:lvl9pPr marL="4114800" lvl="8" indent="-3175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00"/>
              <a:buChar char="▫"/>
              <a:defRPr sz="1400"/>
            </a:lvl9pPr>
          </a:lstStyle>
          <a:p>
            <a:endParaRPr/>
          </a:p>
        </p:txBody>
      </p:sp>
      <p:sp>
        <p:nvSpPr>
          <p:cNvPr id="69" name="Google Shape;69;p35"/>
          <p:cNvSpPr txBox="1">
            <a:spLocks noGrp="1"/>
          </p:cNvSpPr>
          <p:nvPr>
            <p:ph type="body" idx="2"/>
          </p:nvPr>
        </p:nvSpPr>
        <p:spPr>
          <a:xfrm>
            <a:off x="5356481" y="1200150"/>
            <a:ext cx="1524300" cy="30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  <a:defRPr sz="1400"/>
            </a:lvl1pPr>
            <a:lvl2pPr marL="914400" lvl="1" indent="-31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2pPr>
            <a:lvl3pPr marL="1371600" lvl="2" indent="-31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3pPr>
            <a:lvl4pPr marL="1828800" lvl="3" indent="-31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5pPr>
            <a:lvl6pPr marL="2743200" lvl="5" indent="-31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6pPr>
            <a:lvl7pPr marL="3200400" lvl="6" indent="-31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7pPr>
            <a:lvl8pPr marL="3657600" lvl="7" indent="-31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8pPr>
            <a:lvl9pPr marL="4114800" lvl="8" indent="-3175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00"/>
              <a:buChar char="▫"/>
              <a:defRPr sz="1400"/>
            </a:lvl9pPr>
          </a:lstStyle>
          <a:p>
            <a:endParaRPr/>
          </a:p>
        </p:txBody>
      </p:sp>
      <p:sp>
        <p:nvSpPr>
          <p:cNvPr id="70" name="Google Shape;70;p35"/>
          <p:cNvSpPr txBox="1">
            <a:spLocks noGrp="1"/>
          </p:cNvSpPr>
          <p:nvPr>
            <p:ph type="body" idx="3"/>
          </p:nvPr>
        </p:nvSpPr>
        <p:spPr>
          <a:xfrm>
            <a:off x="7061087" y="1200150"/>
            <a:ext cx="1524300" cy="30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▪"/>
              <a:defRPr sz="1400"/>
            </a:lvl1pPr>
            <a:lvl2pPr marL="914400" lvl="1" indent="-31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2pPr>
            <a:lvl3pPr marL="1371600" lvl="2" indent="-31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3pPr>
            <a:lvl4pPr marL="1828800" lvl="3" indent="-31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5pPr>
            <a:lvl6pPr marL="2743200" lvl="5" indent="-31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6pPr>
            <a:lvl7pPr marL="3200400" lvl="6" indent="-31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7pPr>
            <a:lvl8pPr marL="3657600" lvl="7" indent="-3175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8pPr>
            <a:lvl9pPr marL="4114800" lvl="8" indent="-3175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00"/>
              <a:buChar char="▫"/>
              <a:defRPr sz="1400"/>
            </a:lvl9pPr>
          </a:lstStyle>
          <a:p>
            <a:endParaRPr/>
          </a:p>
        </p:txBody>
      </p:sp>
      <p:sp>
        <p:nvSpPr>
          <p:cNvPr id="71" name="Google Shape;71;p35"/>
          <p:cNvSpPr txBox="1">
            <a:spLocks noGrp="1"/>
          </p:cNvSpPr>
          <p:nvPr>
            <p:ph type="sldNum" idx="12"/>
          </p:nvPr>
        </p:nvSpPr>
        <p:spPr>
          <a:xfrm>
            <a:off x="8456478" y="129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Big hole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6"/>
          <p:cNvSpPr txBox="1">
            <a:spLocks noGrp="1"/>
          </p:cNvSpPr>
          <p:nvPr>
            <p:ph type="sldNum" idx="12"/>
          </p:nvPr>
        </p:nvSpPr>
        <p:spPr>
          <a:xfrm>
            <a:off x="8456478" y="129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 dirty="0"/>
          </a:p>
        </p:txBody>
      </p:sp>
      <p:sp>
        <p:nvSpPr>
          <p:cNvPr id="74" name="Google Shape;74;p36"/>
          <p:cNvSpPr/>
          <p:nvPr/>
        </p:nvSpPr>
        <p:spPr>
          <a:xfrm>
            <a:off x="-14" y="-4"/>
            <a:ext cx="9162955" cy="5148516"/>
          </a:xfrm>
          <a:custGeom>
            <a:avLst/>
            <a:gdLst/>
            <a:ahLst/>
            <a:cxnLst/>
            <a:rect l="l" t="t" r="r" b="b"/>
            <a:pathLst>
              <a:path w="4014438" h="2258121" extrusionOk="0">
                <a:moveTo>
                  <a:pt x="3432199" y="0"/>
                </a:moveTo>
                <a:cubicBezTo>
                  <a:pt x="3485662" y="101239"/>
                  <a:pt x="3541529" y="221045"/>
                  <a:pt x="3606618" y="360589"/>
                </a:cubicBezTo>
                <a:cubicBezTo>
                  <a:pt x="3810894" y="798685"/>
                  <a:pt x="3924532" y="1042395"/>
                  <a:pt x="3839685" y="1275525"/>
                </a:cubicBezTo>
                <a:cubicBezTo>
                  <a:pt x="3754838" y="1508656"/>
                  <a:pt x="3511128" y="1622293"/>
                  <a:pt x="3073032" y="1826591"/>
                </a:cubicBezTo>
                <a:cubicBezTo>
                  <a:pt x="2634936" y="2030888"/>
                  <a:pt x="2391226" y="2144401"/>
                  <a:pt x="2158096" y="2059658"/>
                </a:cubicBezTo>
                <a:cubicBezTo>
                  <a:pt x="1924966" y="1974916"/>
                  <a:pt x="1811306" y="1731101"/>
                  <a:pt x="1607030" y="1293005"/>
                </a:cubicBezTo>
                <a:cubicBezTo>
                  <a:pt x="1402754" y="854908"/>
                  <a:pt x="1289095" y="611199"/>
                  <a:pt x="1373942" y="378068"/>
                </a:cubicBezTo>
                <a:cubicBezTo>
                  <a:pt x="1432005" y="218536"/>
                  <a:pt x="1564481" y="114955"/>
                  <a:pt x="1782682" y="0"/>
                </a:cubicBezTo>
                <a:lnTo>
                  <a:pt x="0" y="0"/>
                </a:lnTo>
                <a:lnTo>
                  <a:pt x="0" y="2258122"/>
                </a:lnTo>
                <a:lnTo>
                  <a:pt x="4014439" y="2258122"/>
                </a:lnTo>
                <a:lnTo>
                  <a:pt x="401443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BLANK_1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7"/>
          <p:cNvSpPr txBox="1">
            <a:spLocks noGrp="1"/>
          </p:cNvSpPr>
          <p:nvPr>
            <p:ph type="sldNum" idx="12"/>
          </p:nvPr>
        </p:nvSpPr>
        <p:spPr>
          <a:xfrm>
            <a:off x="8456478" y="129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 dirty="0"/>
          </a:p>
        </p:txBody>
      </p:sp>
      <p:sp>
        <p:nvSpPr>
          <p:cNvPr id="77" name="Google Shape;77;p37"/>
          <p:cNvSpPr/>
          <p:nvPr/>
        </p:nvSpPr>
        <p:spPr>
          <a:xfrm>
            <a:off x="1831963" y="248075"/>
            <a:ext cx="5480078" cy="5479863"/>
          </a:xfrm>
          <a:custGeom>
            <a:avLst/>
            <a:gdLst/>
            <a:ahLst/>
            <a:cxnLst/>
            <a:rect l="l" t="t" r="r" b="b"/>
            <a:pathLst>
              <a:path w="1376904" h="1376850" extrusionOk="0">
                <a:moveTo>
                  <a:pt x="942939" y="1234196"/>
                </a:moveTo>
                <a:cubicBezTo>
                  <a:pt x="1182091" y="1122691"/>
                  <a:pt x="1315111" y="1060655"/>
                  <a:pt x="1361424" y="933406"/>
                </a:cubicBezTo>
                <a:cubicBezTo>
                  <a:pt x="1407736" y="806157"/>
                  <a:pt x="1345722" y="673115"/>
                  <a:pt x="1234195" y="433964"/>
                </a:cubicBezTo>
                <a:cubicBezTo>
                  <a:pt x="1122669" y="194812"/>
                  <a:pt x="1060654" y="61792"/>
                  <a:pt x="933405" y="15479"/>
                </a:cubicBezTo>
                <a:cubicBezTo>
                  <a:pt x="806156" y="-30833"/>
                  <a:pt x="673115" y="31202"/>
                  <a:pt x="433963" y="142645"/>
                </a:cubicBezTo>
                <a:cubicBezTo>
                  <a:pt x="194811" y="254087"/>
                  <a:pt x="61791" y="316186"/>
                  <a:pt x="15478" y="443456"/>
                </a:cubicBezTo>
                <a:cubicBezTo>
                  <a:pt x="-30834" y="570726"/>
                  <a:pt x="31202" y="703746"/>
                  <a:pt x="142707" y="942877"/>
                </a:cubicBezTo>
                <a:cubicBezTo>
                  <a:pt x="254212" y="1182008"/>
                  <a:pt x="316248" y="1315049"/>
                  <a:pt x="443518" y="1361362"/>
                </a:cubicBezTo>
                <a:cubicBezTo>
                  <a:pt x="570788" y="1407674"/>
                  <a:pt x="703808" y="1345722"/>
                  <a:pt x="942939" y="1234196"/>
                </a:cubicBezTo>
                <a:close/>
              </a:path>
            </a:pathLst>
          </a:cu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1">
  <p:cSld name="CAPTION_ONLY_1">
    <p:bg>
      <p:bgPr>
        <a:solidFill>
          <a:schemeClr val="l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gcc46c6bceb_1_8"/>
          <p:cNvSpPr txBox="1">
            <a:spLocks noGrp="1"/>
          </p:cNvSpPr>
          <p:nvPr>
            <p:ph type="body" idx="1"/>
          </p:nvPr>
        </p:nvSpPr>
        <p:spPr>
          <a:xfrm>
            <a:off x="4974100" y="4318150"/>
            <a:ext cx="3615300" cy="3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▫"/>
              <a:defRPr/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▫"/>
              <a:defRPr/>
            </a:lvl3pPr>
            <a:lvl4pPr marL="1828800" lvl="3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▫"/>
              <a:defRPr/>
            </a:lvl4pPr>
            <a:lvl5pPr marL="2286000" lvl="4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▫"/>
              <a:defRPr/>
            </a:lvl5pPr>
            <a:lvl6pPr marL="2743200" lvl="5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▫"/>
              <a:defRPr/>
            </a:lvl6pPr>
            <a:lvl7pPr marL="3200400" lvl="6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▫"/>
              <a:defRPr/>
            </a:lvl7pPr>
            <a:lvl8pPr marL="3657600" lvl="7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▫"/>
              <a:defRPr/>
            </a:lvl8pPr>
            <a:lvl9pPr marL="4114800" lvl="8" indent="-355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00"/>
              <a:buChar char="▫"/>
              <a:defRPr/>
            </a:lvl9pPr>
          </a:lstStyle>
          <a:p>
            <a:endParaRPr/>
          </a:p>
        </p:txBody>
      </p:sp>
      <p:sp>
        <p:nvSpPr>
          <p:cNvPr id="14" name="Google Shape;14;gcc46c6bceb_1_8"/>
          <p:cNvSpPr txBox="1">
            <a:spLocks noGrp="1"/>
          </p:cNvSpPr>
          <p:nvPr>
            <p:ph type="sldNum" idx="12"/>
          </p:nvPr>
        </p:nvSpPr>
        <p:spPr>
          <a:xfrm>
            <a:off x="8456478" y="129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 dirty="0"/>
          </a:p>
        </p:txBody>
      </p:sp>
      <p:sp>
        <p:nvSpPr>
          <p:cNvPr id="15" name="Google Shape;15;gcc46c6bceb_1_8"/>
          <p:cNvSpPr/>
          <p:nvPr/>
        </p:nvSpPr>
        <p:spPr>
          <a:xfrm>
            <a:off x="65625" y="-931099"/>
            <a:ext cx="5194370" cy="5249241"/>
          </a:xfrm>
          <a:custGeom>
            <a:avLst/>
            <a:gdLst/>
            <a:ahLst/>
            <a:cxnLst/>
            <a:rect l="l" t="t" r="r" b="b"/>
            <a:pathLst>
              <a:path w="1376904" h="1376850" extrusionOk="0">
                <a:moveTo>
                  <a:pt x="942939" y="1234196"/>
                </a:moveTo>
                <a:cubicBezTo>
                  <a:pt x="1182091" y="1122691"/>
                  <a:pt x="1315111" y="1060655"/>
                  <a:pt x="1361424" y="933406"/>
                </a:cubicBezTo>
                <a:cubicBezTo>
                  <a:pt x="1407736" y="806157"/>
                  <a:pt x="1345722" y="673115"/>
                  <a:pt x="1234195" y="433964"/>
                </a:cubicBezTo>
                <a:cubicBezTo>
                  <a:pt x="1122669" y="194812"/>
                  <a:pt x="1060654" y="61792"/>
                  <a:pt x="933405" y="15479"/>
                </a:cubicBezTo>
                <a:cubicBezTo>
                  <a:pt x="806156" y="-30833"/>
                  <a:pt x="673115" y="31202"/>
                  <a:pt x="433963" y="142645"/>
                </a:cubicBezTo>
                <a:cubicBezTo>
                  <a:pt x="194811" y="254087"/>
                  <a:pt x="61791" y="316186"/>
                  <a:pt x="15478" y="443456"/>
                </a:cubicBezTo>
                <a:cubicBezTo>
                  <a:pt x="-30834" y="570726"/>
                  <a:pt x="31202" y="703746"/>
                  <a:pt x="142707" y="942877"/>
                </a:cubicBezTo>
                <a:cubicBezTo>
                  <a:pt x="254212" y="1182008"/>
                  <a:pt x="316248" y="1315049"/>
                  <a:pt x="443518" y="1361362"/>
                </a:cubicBezTo>
                <a:cubicBezTo>
                  <a:pt x="570788" y="1407674"/>
                  <a:pt x="703808" y="1345722"/>
                  <a:pt x="942939" y="1234196"/>
                </a:cubicBezTo>
                <a:close/>
              </a:path>
            </a:pathLst>
          </a:cu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" name="Google Shape;16;gcc46c6bceb_1_8"/>
          <p:cNvGrpSpPr/>
          <p:nvPr/>
        </p:nvGrpSpPr>
        <p:grpSpPr>
          <a:xfrm>
            <a:off x="6993850" y="4562700"/>
            <a:ext cx="2150150" cy="580800"/>
            <a:chOff x="597325" y="2900525"/>
            <a:chExt cx="2150150" cy="580800"/>
          </a:xfrm>
        </p:grpSpPr>
        <p:sp>
          <p:nvSpPr>
            <p:cNvPr id="17" name="Google Shape;17;gcc46c6bceb_1_8"/>
            <p:cNvSpPr txBox="1"/>
            <p:nvPr/>
          </p:nvSpPr>
          <p:spPr>
            <a:xfrm>
              <a:off x="906675" y="2900525"/>
              <a:ext cx="1840800" cy="58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rPr lang="es" sz="2500" b="1" i="0" u="none" strike="noStrike" cap="none">
                  <a:solidFill>
                    <a:srgbClr val="000000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Sinfranova</a:t>
              </a:r>
              <a:endParaRPr sz="2500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pic>
          <p:nvPicPr>
            <p:cNvPr id="18" name="Google Shape;18;gcc46c6bceb_1_8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597325" y="2939150"/>
              <a:ext cx="377300" cy="4938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9" name="Google Shape;19;gcc46c6bceb_1_8"/>
          <p:cNvPicPr preferRelativeResize="0"/>
          <p:nvPr/>
        </p:nvPicPr>
        <p:blipFill rotWithShape="1">
          <a:blip r:embed="rId2">
            <a:alphaModFix amt="13000"/>
          </a:blip>
          <a:srcRect/>
          <a:stretch/>
        </p:blipFill>
        <p:spPr>
          <a:xfrm>
            <a:off x="0" y="474200"/>
            <a:ext cx="2704450" cy="466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lt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7"/>
          <p:cNvSpPr txBox="1">
            <a:spLocks noGrp="1"/>
          </p:cNvSpPr>
          <p:nvPr>
            <p:ph type="body" idx="1"/>
          </p:nvPr>
        </p:nvSpPr>
        <p:spPr>
          <a:xfrm>
            <a:off x="4974100" y="4318150"/>
            <a:ext cx="3615300" cy="3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600"/>
              </a:spcAft>
              <a:buSzPts val="1400"/>
              <a:buNone/>
              <a:defRPr sz="1400"/>
            </a:lvl1pPr>
          </a:lstStyle>
          <a:p>
            <a:endParaRPr/>
          </a:p>
        </p:txBody>
      </p:sp>
      <p:sp>
        <p:nvSpPr>
          <p:cNvPr id="22" name="Google Shape;22;p27"/>
          <p:cNvSpPr txBox="1">
            <a:spLocks noGrp="1"/>
          </p:cNvSpPr>
          <p:nvPr>
            <p:ph type="sldNum" idx="12"/>
          </p:nvPr>
        </p:nvSpPr>
        <p:spPr>
          <a:xfrm>
            <a:off x="8456478" y="129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 dirty="0"/>
          </a:p>
        </p:txBody>
      </p:sp>
      <p:sp>
        <p:nvSpPr>
          <p:cNvPr id="23" name="Google Shape;23;p27"/>
          <p:cNvSpPr/>
          <p:nvPr/>
        </p:nvSpPr>
        <p:spPr>
          <a:xfrm>
            <a:off x="65625" y="-931099"/>
            <a:ext cx="5194370" cy="5249241"/>
          </a:xfrm>
          <a:custGeom>
            <a:avLst/>
            <a:gdLst/>
            <a:ahLst/>
            <a:cxnLst/>
            <a:rect l="l" t="t" r="r" b="b"/>
            <a:pathLst>
              <a:path w="1376904" h="1376850" extrusionOk="0">
                <a:moveTo>
                  <a:pt x="942939" y="1234196"/>
                </a:moveTo>
                <a:cubicBezTo>
                  <a:pt x="1182091" y="1122691"/>
                  <a:pt x="1315111" y="1060655"/>
                  <a:pt x="1361424" y="933406"/>
                </a:cubicBezTo>
                <a:cubicBezTo>
                  <a:pt x="1407736" y="806157"/>
                  <a:pt x="1345722" y="673115"/>
                  <a:pt x="1234195" y="433964"/>
                </a:cubicBezTo>
                <a:cubicBezTo>
                  <a:pt x="1122669" y="194812"/>
                  <a:pt x="1060654" y="61792"/>
                  <a:pt x="933405" y="15479"/>
                </a:cubicBezTo>
                <a:cubicBezTo>
                  <a:pt x="806156" y="-30833"/>
                  <a:pt x="673115" y="31202"/>
                  <a:pt x="433963" y="142645"/>
                </a:cubicBezTo>
                <a:cubicBezTo>
                  <a:pt x="194811" y="254087"/>
                  <a:pt x="61791" y="316186"/>
                  <a:pt x="15478" y="443456"/>
                </a:cubicBezTo>
                <a:cubicBezTo>
                  <a:pt x="-30834" y="570726"/>
                  <a:pt x="31202" y="703746"/>
                  <a:pt x="142707" y="942877"/>
                </a:cubicBezTo>
                <a:cubicBezTo>
                  <a:pt x="254212" y="1182008"/>
                  <a:pt x="316248" y="1315049"/>
                  <a:pt x="443518" y="1361362"/>
                </a:cubicBezTo>
                <a:cubicBezTo>
                  <a:pt x="570788" y="1407674"/>
                  <a:pt x="703808" y="1345722"/>
                  <a:pt x="942939" y="1234196"/>
                </a:cubicBezTo>
                <a:close/>
              </a:path>
            </a:pathLst>
          </a:cu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" name="Google Shape;24;p27"/>
          <p:cNvGrpSpPr/>
          <p:nvPr/>
        </p:nvGrpSpPr>
        <p:grpSpPr>
          <a:xfrm>
            <a:off x="7714425" y="4733062"/>
            <a:ext cx="2039175" cy="334192"/>
            <a:chOff x="1317900" y="2768095"/>
            <a:chExt cx="2039175" cy="580800"/>
          </a:xfrm>
        </p:grpSpPr>
        <p:sp>
          <p:nvSpPr>
            <p:cNvPr id="25" name="Google Shape;25;p27"/>
            <p:cNvSpPr txBox="1"/>
            <p:nvPr/>
          </p:nvSpPr>
          <p:spPr>
            <a:xfrm>
              <a:off x="1516275" y="2768095"/>
              <a:ext cx="1840800" cy="58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rPr lang="es" sz="1700" b="1" i="0" u="none" strike="noStrike" cap="none">
                  <a:solidFill>
                    <a:srgbClr val="000000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Sinfranova</a:t>
              </a:r>
              <a:endParaRPr sz="1700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pic>
          <p:nvPicPr>
            <p:cNvPr id="26" name="Google Shape;26;p27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317900" y="2912669"/>
              <a:ext cx="255350" cy="379128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lt1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8"/>
          <p:cNvSpPr/>
          <p:nvPr/>
        </p:nvSpPr>
        <p:spPr>
          <a:xfrm>
            <a:off x="790026" y="-743550"/>
            <a:ext cx="2750366" cy="2750258"/>
          </a:xfrm>
          <a:custGeom>
            <a:avLst/>
            <a:gdLst/>
            <a:ahLst/>
            <a:cxnLst/>
            <a:rect l="l" t="t" r="r" b="b"/>
            <a:pathLst>
              <a:path w="1376904" h="1376850" extrusionOk="0">
                <a:moveTo>
                  <a:pt x="942939" y="1234196"/>
                </a:moveTo>
                <a:cubicBezTo>
                  <a:pt x="1182091" y="1122691"/>
                  <a:pt x="1315111" y="1060655"/>
                  <a:pt x="1361424" y="933406"/>
                </a:cubicBezTo>
                <a:cubicBezTo>
                  <a:pt x="1407736" y="806157"/>
                  <a:pt x="1345722" y="673115"/>
                  <a:pt x="1234195" y="433964"/>
                </a:cubicBezTo>
                <a:cubicBezTo>
                  <a:pt x="1122669" y="194812"/>
                  <a:pt x="1060654" y="61792"/>
                  <a:pt x="933405" y="15479"/>
                </a:cubicBezTo>
                <a:cubicBezTo>
                  <a:pt x="806156" y="-30833"/>
                  <a:pt x="673115" y="31202"/>
                  <a:pt x="433963" y="142645"/>
                </a:cubicBezTo>
                <a:cubicBezTo>
                  <a:pt x="194811" y="254087"/>
                  <a:pt x="61791" y="316186"/>
                  <a:pt x="15478" y="443456"/>
                </a:cubicBezTo>
                <a:cubicBezTo>
                  <a:pt x="-30834" y="570726"/>
                  <a:pt x="31202" y="703746"/>
                  <a:pt x="142707" y="942877"/>
                </a:cubicBezTo>
                <a:cubicBezTo>
                  <a:pt x="254212" y="1182008"/>
                  <a:pt x="316248" y="1315049"/>
                  <a:pt x="443518" y="1361362"/>
                </a:cubicBezTo>
                <a:cubicBezTo>
                  <a:pt x="570788" y="1407674"/>
                  <a:pt x="703808" y="1345722"/>
                  <a:pt x="942939" y="1234196"/>
                </a:cubicBezTo>
                <a:close/>
              </a:path>
            </a:pathLst>
          </a:cu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28"/>
          <p:cNvSpPr txBox="1">
            <a:spLocks noGrp="1"/>
          </p:cNvSpPr>
          <p:nvPr>
            <p:ph type="title"/>
          </p:nvPr>
        </p:nvSpPr>
        <p:spPr>
          <a:xfrm>
            <a:off x="558600" y="514350"/>
            <a:ext cx="2824200" cy="4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8"/>
          <p:cNvSpPr txBox="1">
            <a:spLocks noGrp="1"/>
          </p:cNvSpPr>
          <p:nvPr>
            <p:ph type="sldNum" idx="12"/>
          </p:nvPr>
        </p:nvSpPr>
        <p:spPr>
          <a:xfrm>
            <a:off x="8456478" y="129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 dirty="0"/>
          </a:p>
        </p:txBody>
      </p:sp>
      <p:pic>
        <p:nvPicPr>
          <p:cNvPr id="31" name="Google Shape;31;p28"/>
          <p:cNvPicPr preferRelativeResize="0"/>
          <p:nvPr/>
        </p:nvPicPr>
        <p:blipFill rotWithShape="1">
          <a:blip r:embed="rId2">
            <a:alphaModFix amt="13000"/>
          </a:blip>
          <a:srcRect/>
          <a:stretch/>
        </p:blipFill>
        <p:spPr>
          <a:xfrm>
            <a:off x="6267850" y="387225"/>
            <a:ext cx="2704450" cy="466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9"/>
          <p:cNvSpPr/>
          <p:nvPr/>
        </p:nvSpPr>
        <p:spPr>
          <a:xfrm>
            <a:off x="0" y="0"/>
            <a:ext cx="9162955" cy="5142871"/>
          </a:xfrm>
          <a:custGeom>
            <a:avLst/>
            <a:gdLst/>
            <a:ahLst/>
            <a:cxnLst/>
            <a:rect l="l" t="t" r="r" b="b"/>
            <a:pathLst>
              <a:path w="4014438" h="2258121" extrusionOk="0">
                <a:moveTo>
                  <a:pt x="0" y="0"/>
                </a:moveTo>
                <a:lnTo>
                  <a:pt x="0" y="729708"/>
                </a:lnTo>
                <a:cubicBezTo>
                  <a:pt x="69207" y="683709"/>
                  <a:pt x="163087" y="639801"/>
                  <a:pt x="284356" y="583348"/>
                </a:cubicBezTo>
                <a:cubicBezTo>
                  <a:pt x="523508" y="471843"/>
                  <a:pt x="656528" y="409807"/>
                  <a:pt x="783798" y="456120"/>
                </a:cubicBezTo>
                <a:cubicBezTo>
                  <a:pt x="911069" y="502432"/>
                  <a:pt x="973083" y="635473"/>
                  <a:pt x="1084589" y="874625"/>
                </a:cubicBezTo>
                <a:cubicBezTo>
                  <a:pt x="1196094" y="1113777"/>
                  <a:pt x="1258129" y="1246797"/>
                  <a:pt x="1211817" y="1374046"/>
                </a:cubicBezTo>
                <a:cubicBezTo>
                  <a:pt x="1165505" y="1501296"/>
                  <a:pt x="1032380" y="1563290"/>
                  <a:pt x="793228" y="1674774"/>
                </a:cubicBezTo>
                <a:cubicBezTo>
                  <a:pt x="554076" y="1786258"/>
                  <a:pt x="421056" y="1848315"/>
                  <a:pt x="293807" y="1802002"/>
                </a:cubicBezTo>
                <a:cubicBezTo>
                  <a:pt x="169234" y="1756693"/>
                  <a:pt x="107156" y="1628273"/>
                  <a:pt x="0" y="1398572"/>
                </a:cubicBezTo>
                <a:lnTo>
                  <a:pt x="0" y="2258122"/>
                </a:lnTo>
                <a:lnTo>
                  <a:pt x="4014439" y="2258122"/>
                </a:lnTo>
                <a:lnTo>
                  <a:pt x="401443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29"/>
          <p:cNvSpPr txBox="1">
            <a:spLocks noGrp="1"/>
          </p:cNvSpPr>
          <p:nvPr>
            <p:ph type="title"/>
          </p:nvPr>
        </p:nvSpPr>
        <p:spPr>
          <a:xfrm>
            <a:off x="558600" y="1123950"/>
            <a:ext cx="2595300" cy="6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9"/>
          <p:cNvSpPr txBox="1">
            <a:spLocks noGrp="1"/>
          </p:cNvSpPr>
          <p:nvPr>
            <p:ph type="body" idx="1"/>
          </p:nvPr>
        </p:nvSpPr>
        <p:spPr>
          <a:xfrm>
            <a:off x="3651875" y="1200150"/>
            <a:ext cx="4933500" cy="30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▪"/>
              <a:defRPr/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▫"/>
              <a:defRPr/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▫"/>
              <a:defRPr/>
            </a:lvl3pPr>
            <a:lvl4pPr marL="1828800" lvl="3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▫"/>
              <a:defRPr/>
            </a:lvl4pPr>
            <a:lvl5pPr marL="2286000" lvl="4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▫"/>
              <a:defRPr/>
            </a:lvl5pPr>
            <a:lvl6pPr marL="2743200" lvl="5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▫"/>
              <a:defRPr/>
            </a:lvl6pPr>
            <a:lvl7pPr marL="3200400" lvl="6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▫"/>
              <a:defRPr/>
            </a:lvl7pPr>
            <a:lvl8pPr marL="3657600" lvl="7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▫"/>
              <a:defRPr/>
            </a:lvl8pPr>
            <a:lvl9pPr marL="4114800" lvl="8" indent="-355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00"/>
              <a:buChar char="▫"/>
              <a:defRPr/>
            </a:lvl9pPr>
          </a:lstStyle>
          <a:p>
            <a:endParaRPr/>
          </a:p>
        </p:txBody>
      </p:sp>
      <p:sp>
        <p:nvSpPr>
          <p:cNvPr id="36" name="Google Shape;36;p29"/>
          <p:cNvSpPr txBox="1">
            <a:spLocks noGrp="1"/>
          </p:cNvSpPr>
          <p:nvPr>
            <p:ph type="sldNum" idx="12"/>
          </p:nvPr>
        </p:nvSpPr>
        <p:spPr>
          <a:xfrm>
            <a:off x="8456478" y="129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0"/>
          <p:cNvSpPr/>
          <p:nvPr/>
        </p:nvSpPr>
        <p:spPr>
          <a:xfrm>
            <a:off x="-25" y="4100"/>
            <a:ext cx="9162955" cy="5142871"/>
          </a:xfrm>
          <a:custGeom>
            <a:avLst/>
            <a:gdLst/>
            <a:ahLst/>
            <a:cxnLst/>
            <a:rect l="l" t="t" r="r" b="b"/>
            <a:pathLst>
              <a:path w="4014438" h="2258121" extrusionOk="0">
                <a:moveTo>
                  <a:pt x="3432199" y="0"/>
                </a:moveTo>
                <a:cubicBezTo>
                  <a:pt x="3485662" y="101239"/>
                  <a:pt x="3541529" y="221045"/>
                  <a:pt x="3606618" y="360589"/>
                </a:cubicBezTo>
                <a:cubicBezTo>
                  <a:pt x="3810894" y="798685"/>
                  <a:pt x="3924532" y="1042395"/>
                  <a:pt x="3839685" y="1275525"/>
                </a:cubicBezTo>
                <a:cubicBezTo>
                  <a:pt x="3754838" y="1508656"/>
                  <a:pt x="3511128" y="1622293"/>
                  <a:pt x="3073032" y="1826591"/>
                </a:cubicBezTo>
                <a:cubicBezTo>
                  <a:pt x="2634936" y="2030888"/>
                  <a:pt x="2391226" y="2144401"/>
                  <a:pt x="2158096" y="2059658"/>
                </a:cubicBezTo>
                <a:cubicBezTo>
                  <a:pt x="1924966" y="1974916"/>
                  <a:pt x="1811306" y="1731101"/>
                  <a:pt x="1607030" y="1293005"/>
                </a:cubicBezTo>
                <a:cubicBezTo>
                  <a:pt x="1402754" y="854908"/>
                  <a:pt x="1289095" y="611199"/>
                  <a:pt x="1373942" y="378068"/>
                </a:cubicBezTo>
                <a:cubicBezTo>
                  <a:pt x="1432005" y="218536"/>
                  <a:pt x="1564481" y="114955"/>
                  <a:pt x="1782682" y="0"/>
                </a:cubicBezTo>
                <a:lnTo>
                  <a:pt x="0" y="0"/>
                </a:lnTo>
                <a:lnTo>
                  <a:pt x="0" y="2258122"/>
                </a:lnTo>
                <a:lnTo>
                  <a:pt x="4014439" y="2258122"/>
                </a:lnTo>
                <a:lnTo>
                  <a:pt x="401443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30"/>
          <p:cNvSpPr/>
          <p:nvPr/>
        </p:nvSpPr>
        <p:spPr>
          <a:xfrm rot="-1181051">
            <a:off x="3612827" y="-661443"/>
            <a:ext cx="5242557" cy="5242352"/>
          </a:xfrm>
          <a:custGeom>
            <a:avLst/>
            <a:gdLst/>
            <a:ahLst/>
            <a:cxnLst/>
            <a:rect l="l" t="t" r="r" b="b"/>
            <a:pathLst>
              <a:path w="1376904" h="1376850" extrusionOk="0">
                <a:moveTo>
                  <a:pt x="942939" y="1234196"/>
                </a:moveTo>
                <a:cubicBezTo>
                  <a:pt x="1182091" y="1122691"/>
                  <a:pt x="1315111" y="1060655"/>
                  <a:pt x="1361424" y="933406"/>
                </a:cubicBezTo>
                <a:cubicBezTo>
                  <a:pt x="1407736" y="806157"/>
                  <a:pt x="1345722" y="673115"/>
                  <a:pt x="1234195" y="433964"/>
                </a:cubicBezTo>
                <a:cubicBezTo>
                  <a:pt x="1122669" y="194812"/>
                  <a:pt x="1060654" y="61792"/>
                  <a:pt x="933405" y="15479"/>
                </a:cubicBezTo>
                <a:cubicBezTo>
                  <a:pt x="806156" y="-30833"/>
                  <a:pt x="673115" y="31202"/>
                  <a:pt x="433963" y="142645"/>
                </a:cubicBezTo>
                <a:cubicBezTo>
                  <a:pt x="194811" y="254087"/>
                  <a:pt x="61791" y="316186"/>
                  <a:pt x="15478" y="443456"/>
                </a:cubicBezTo>
                <a:cubicBezTo>
                  <a:pt x="-30834" y="570726"/>
                  <a:pt x="31202" y="703746"/>
                  <a:pt x="142707" y="942877"/>
                </a:cubicBezTo>
                <a:cubicBezTo>
                  <a:pt x="254212" y="1182008"/>
                  <a:pt x="316248" y="1315049"/>
                  <a:pt x="443518" y="1361362"/>
                </a:cubicBezTo>
                <a:cubicBezTo>
                  <a:pt x="570788" y="1407674"/>
                  <a:pt x="703808" y="1345722"/>
                  <a:pt x="942939" y="1234196"/>
                </a:cubicBezTo>
                <a:close/>
              </a:path>
            </a:pathLst>
          </a:cu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30"/>
          <p:cNvSpPr txBox="1">
            <a:spLocks noGrp="1"/>
          </p:cNvSpPr>
          <p:nvPr>
            <p:ph type="ctrTitle"/>
          </p:nvPr>
        </p:nvSpPr>
        <p:spPr>
          <a:xfrm>
            <a:off x="914400" y="2783675"/>
            <a:ext cx="5396700" cy="14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31"/>
          <p:cNvGrpSpPr/>
          <p:nvPr/>
        </p:nvGrpSpPr>
        <p:grpSpPr>
          <a:xfrm>
            <a:off x="-85" y="1436"/>
            <a:ext cx="9144087" cy="5143548"/>
            <a:chOff x="32524" y="4599878"/>
            <a:chExt cx="4014438" cy="2258121"/>
          </a:xfrm>
        </p:grpSpPr>
        <p:sp>
          <p:nvSpPr>
            <p:cNvPr id="43" name="Google Shape;43;p31"/>
            <p:cNvSpPr/>
            <p:nvPr/>
          </p:nvSpPr>
          <p:spPr>
            <a:xfrm>
              <a:off x="32524" y="6104602"/>
              <a:ext cx="384717" cy="753397"/>
            </a:xfrm>
            <a:custGeom>
              <a:avLst/>
              <a:gdLst/>
              <a:ahLst/>
              <a:cxnLst/>
              <a:rect l="l" t="t" r="r" b="b"/>
              <a:pathLst>
                <a:path w="384717" h="753397" extrusionOk="0">
                  <a:moveTo>
                    <a:pt x="98270" y="213079"/>
                  </a:moveTo>
                  <a:cubicBezTo>
                    <a:pt x="62307" y="136115"/>
                    <a:pt x="29376" y="65507"/>
                    <a:pt x="0" y="0"/>
                  </a:cubicBezTo>
                  <a:lnTo>
                    <a:pt x="0" y="753397"/>
                  </a:lnTo>
                  <a:lnTo>
                    <a:pt x="384717" y="753397"/>
                  </a:lnTo>
                  <a:cubicBezTo>
                    <a:pt x="292469" y="629640"/>
                    <a:pt x="209462" y="451666"/>
                    <a:pt x="98270" y="2130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31"/>
            <p:cNvSpPr/>
            <p:nvPr/>
          </p:nvSpPr>
          <p:spPr>
            <a:xfrm>
              <a:off x="32524" y="4599878"/>
              <a:ext cx="4014438" cy="2258121"/>
            </a:xfrm>
            <a:custGeom>
              <a:avLst/>
              <a:gdLst/>
              <a:ahLst/>
              <a:cxnLst/>
              <a:rect l="l" t="t" r="r" b="b"/>
              <a:pathLst>
                <a:path w="4014438" h="2258121" extrusionOk="0">
                  <a:moveTo>
                    <a:pt x="0" y="0"/>
                  </a:moveTo>
                  <a:lnTo>
                    <a:pt x="0" y="663951"/>
                  </a:lnTo>
                  <a:cubicBezTo>
                    <a:pt x="122942" y="548013"/>
                    <a:pt x="321322" y="455472"/>
                    <a:pt x="605950" y="322744"/>
                  </a:cubicBezTo>
                  <a:cubicBezTo>
                    <a:pt x="1022867" y="128295"/>
                    <a:pt x="1254763" y="20197"/>
                    <a:pt x="1476624" y="100946"/>
                  </a:cubicBezTo>
                  <a:cubicBezTo>
                    <a:pt x="1698484" y="181695"/>
                    <a:pt x="1806602" y="413613"/>
                    <a:pt x="2000947" y="830508"/>
                  </a:cubicBezTo>
                  <a:cubicBezTo>
                    <a:pt x="2195292" y="1247404"/>
                    <a:pt x="2303493" y="1479321"/>
                    <a:pt x="2222745" y="1701161"/>
                  </a:cubicBezTo>
                  <a:cubicBezTo>
                    <a:pt x="2141996" y="1923000"/>
                    <a:pt x="1910099" y="2031160"/>
                    <a:pt x="1493204" y="2225567"/>
                  </a:cubicBezTo>
                  <a:lnTo>
                    <a:pt x="1423370" y="2258122"/>
                  </a:lnTo>
                  <a:lnTo>
                    <a:pt x="4014439" y="2258122"/>
                  </a:lnTo>
                  <a:lnTo>
                    <a:pt x="40144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" name="Google Shape;45;p31"/>
          <p:cNvSpPr txBox="1">
            <a:spLocks noGrp="1"/>
          </p:cNvSpPr>
          <p:nvPr>
            <p:ph type="ctrTitle"/>
          </p:nvPr>
        </p:nvSpPr>
        <p:spPr>
          <a:xfrm>
            <a:off x="3422975" y="2718475"/>
            <a:ext cx="50352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46" name="Google Shape;46;p31"/>
          <p:cNvSpPr txBox="1">
            <a:spLocks noGrp="1"/>
          </p:cNvSpPr>
          <p:nvPr>
            <p:ph type="subTitle" idx="1"/>
          </p:nvPr>
        </p:nvSpPr>
        <p:spPr>
          <a:xfrm>
            <a:off x="3422975" y="3883175"/>
            <a:ext cx="5035200" cy="3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2"/>
          <p:cNvSpPr/>
          <p:nvPr/>
        </p:nvSpPr>
        <p:spPr>
          <a:xfrm>
            <a:off x="-24532" y="-11"/>
            <a:ext cx="9193063" cy="5148516"/>
          </a:xfrm>
          <a:custGeom>
            <a:avLst/>
            <a:gdLst/>
            <a:ahLst/>
            <a:cxnLst/>
            <a:rect l="l" t="t" r="r" b="b"/>
            <a:pathLst>
              <a:path w="4014438" h="2258121" extrusionOk="0">
                <a:moveTo>
                  <a:pt x="0" y="0"/>
                </a:moveTo>
                <a:lnTo>
                  <a:pt x="0" y="2258122"/>
                </a:lnTo>
                <a:lnTo>
                  <a:pt x="1342328" y="2258122"/>
                </a:lnTo>
                <a:cubicBezTo>
                  <a:pt x="1250100" y="2134365"/>
                  <a:pt x="1167094" y="1956391"/>
                  <a:pt x="1055881" y="1717804"/>
                </a:cubicBezTo>
                <a:cubicBezTo>
                  <a:pt x="861432" y="1300908"/>
                  <a:pt x="753335" y="1068991"/>
                  <a:pt x="834083" y="847151"/>
                </a:cubicBezTo>
                <a:cubicBezTo>
                  <a:pt x="914832" y="625312"/>
                  <a:pt x="1146729" y="517152"/>
                  <a:pt x="1563624" y="322744"/>
                </a:cubicBezTo>
                <a:cubicBezTo>
                  <a:pt x="1980519" y="128337"/>
                  <a:pt x="2212437" y="20198"/>
                  <a:pt x="2434297" y="100946"/>
                </a:cubicBezTo>
                <a:cubicBezTo>
                  <a:pt x="2656158" y="181695"/>
                  <a:pt x="2764276" y="413613"/>
                  <a:pt x="2958684" y="830508"/>
                </a:cubicBezTo>
                <a:cubicBezTo>
                  <a:pt x="3153091" y="1247403"/>
                  <a:pt x="3261230" y="1479321"/>
                  <a:pt x="3180481" y="1701160"/>
                </a:cubicBezTo>
                <a:cubicBezTo>
                  <a:pt x="3099732" y="1923000"/>
                  <a:pt x="2867836" y="2031160"/>
                  <a:pt x="2450940" y="2225567"/>
                </a:cubicBezTo>
                <a:lnTo>
                  <a:pt x="2380981" y="2258122"/>
                </a:lnTo>
                <a:lnTo>
                  <a:pt x="4014439" y="2258122"/>
                </a:lnTo>
                <a:lnTo>
                  <a:pt x="401443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32"/>
          <p:cNvSpPr txBox="1">
            <a:spLocks noGrp="1"/>
          </p:cNvSpPr>
          <p:nvPr>
            <p:ph type="body" idx="1"/>
          </p:nvPr>
        </p:nvSpPr>
        <p:spPr>
          <a:xfrm>
            <a:off x="1076700" y="2161800"/>
            <a:ext cx="6990600" cy="8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406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Karla"/>
              <a:buChar char="▪"/>
              <a:defRPr sz="2800">
                <a:latin typeface="Karla"/>
                <a:ea typeface="Karla"/>
                <a:cs typeface="Karla"/>
                <a:sym typeface="Karla"/>
              </a:defRPr>
            </a:lvl1pPr>
            <a:lvl2pPr marL="914400" lvl="1" indent="-4064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Font typeface="Karla"/>
              <a:buChar char="▫"/>
              <a:defRPr sz="2800">
                <a:latin typeface="Karla"/>
                <a:ea typeface="Karla"/>
                <a:cs typeface="Karla"/>
                <a:sym typeface="Karla"/>
              </a:defRPr>
            </a:lvl2pPr>
            <a:lvl3pPr marL="1371600" lvl="2" indent="-4064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Font typeface="Karla"/>
              <a:buChar char="▫"/>
              <a:defRPr sz="2800">
                <a:latin typeface="Karla"/>
                <a:ea typeface="Karla"/>
                <a:cs typeface="Karla"/>
                <a:sym typeface="Karla"/>
              </a:defRPr>
            </a:lvl3pPr>
            <a:lvl4pPr marL="1828800" lvl="3" indent="-4064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Font typeface="Karla"/>
              <a:buChar char="▫"/>
              <a:defRPr sz="2800">
                <a:latin typeface="Karla"/>
                <a:ea typeface="Karla"/>
                <a:cs typeface="Karla"/>
                <a:sym typeface="Karla"/>
              </a:defRPr>
            </a:lvl4pPr>
            <a:lvl5pPr marL="2286000" lvl="4" indent="-4064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Font typeface="Karla"/>
              <a:buChar char="▫"/>
              <a:defRPr sz="2800">
                <a:latin typeface="Karla"/>
                <a:ea typeface="Karla"/>
                <a:cs typeface="Karla"/>
                <a:sym typeface="Karla"/>
              </a:defRPr>
            </a:lvl5pPr>
            <a:lvl6pPr marL="2743200" lvl="5" indent="-4064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Font typeface="Karla"/>
              <a:buChar char="▫"/>
              <a:defRPr sz="2800">
                <a:latin typeface="Karla"/>
                <a:ea typeface="Karla"/>
                <a:cs typeface="Karla"/>
                <a:sym typeface="Karla"/>
              </a:defRPr>
            </a:lvl6pPr>
            <a:lvl7pPr marL="3200400" lvl="6" indent="-4064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Font typeface="Karla"/>
              <a:buChar char="▫"/>
              <a:defRPr sz="2800">
                <a:latin typeface="Karla"/>
                <a:ea typeface="Karla"/>
                <a:cs typeface="Karla"/>
                <a:sym typeface="Karla"/>
              </a:defRPr>
            </a:lvl7pPr>
            <a:lvl8pPr marL="3657600" lvl="7" indent="-4064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Font typeface="Karla"/>
              <a:buChar char="▫"/>
              <a:defRPr sz="2800">
                <a:latin typeface="Karla"/>
                <a:ea typeface="Karla"/>
                <a:cs typeface="Karla"/>
                <a:sym typeface="Karla"/>
              </a:defRPr>
            </a:lvl8pPr>
            <a:lvl9pPr marL="4114800" lvl="8" indent="-40640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800"/>
              <a:buFont typeface="Karla"/>
              <a:buChar char="▫"/>
              <a:defRPr sz="2800"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50" name="Google Shape;50;p32"/>
          <p:cNvSpPr txBox="1">
            <a:spLocks noGrp="1"/>
          </p:cNvSpPr>
          <p:nvPr>
            <p:ph type="sldNum" idx="12"/>
          </p:nvPr>
        </p:nvSpPr>
        <p:spPr>
          <a:xfrm>
            <a:off x="8456478" y="129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 dirty="0"/>
          </a:p>
        </p:txBody>
      </p:sp>
      <p:sp>
        <p:nvSpPr>
          <p:cNvPr id="51" name="Google Shape;51;p32"/>
          <p:cNvSpPr/>
          <p:nvPr/>
        </p:nvSpPr>
        <p:spPr>
          <a:xfrm>
            <a:off x="4362962" y="1295124"/>
            <a:ext cx="418075" cy="3429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Encode Sans Semi Condensed"/>
              </a:rPr>
              <a:t>“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image">
  <p:cSld name="TITLE_AND_BODY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oogle Shape;53;p33"/>
          <p:cNvGrpSpPr/>
          <p:nvPr/>
        </p:nvGrpSpPr>
        <p:grpSpPr>
          <a:xfrm>
            <a:off x="-40" y="0"/>
            <a:ext cx="9144091" cy="5143548"/>
            <a:chOff x="8145036" y="0"/>
            <a:chExt cx="4014438" cy="2258121"/>
          </a:xfrm>
        </p:grpSpPr>
        <p:sp>
          <p:nvSpPr>
            <p:cNvPr id="54" name="Google Shape;54;p33"/>
            <p:cNvSpPr/>
            <p:nvPr/>
          </p:nvSpPr>
          <p:spPr>
            <a:xfrm>
              <a:off x="8145036" y="0"/>
              <a:ext cx="4014376" cy="2258121"/>
            </a:xfrm>
            <a:custGeom>
              <a:avLst/>
              <a:gdLst/>
              <a:ahLst/>
              <a:cxnLst/>
              <a:rect l="l" t="t" r="r" b="b"/>
              <a:pathLst>
                <a:path w="4014376" h="2258121" extrusionOk="0">
                  <a:moveTo>
                    <a:pt x="2148603" y="1774988"/>
                  </a:moveTo>
                  <a:cubicBezTo>
                    <a:pt x="1965654" y="1382640"/>
                    <a:pt x="1863892" y="1164459"/>
                    <a:pt x="1939873" y="955604"/>
                  </a:cubicBezTo>
                  <a:cubicBezTo>
                    <a:pt x="2015855" y="746748"/>
                    <a:pt x="2234119" y="645049"/>
                    <a:pt x="2626468" y="462162"/>
                  </a:cubicBezTo>
                  <a:cubicBezTo>
                    <a:pt x="3018816" y="279275"/>
                    <a:pt x="3236997" y="177451"/>
                    <a:pt x="3445831" y="253432"/>
                  </a:cubicBezTo>
                  <a:cubicBezTo>
                    <a:pt x="3654666" y="329414"/>
                    <a:pt x="3756386" y="547678"/>
                    <a:pt x="3939272" y="940006"/>
                  </a:cubicBezTo>
                  <a:cubicBezTo>
                    <a:pt x="3966182" y="997693"/>
                    <a:pt x="3991294" y="1051574"/>
                    <a:pt x="4014377" y="1102256"/>
                  </a:cubicBezTo>
                  <a:lnTo>
                    <a:pt x="4014377" y="0"/>
                  </a:lnTo>
                  <a:lnTo>
                    <a:pt x="0" y="0"/>
                  </a:lnTo>
                  <a:lnTo>
                    <a:pt x="0" y="2258122"/>
                  </a:lnTo>
                  <a:lnTo>
                    <a:pt x="2400007" y="2258122"/>
                  </a:lnTo>
                  <a:cubicBezTo>
                    <a:pt x="2320283" y="2143125"/>
                    <a:pt x="2245932" y="1983697"/>
                    <a:pt x="2148603" y="17749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33"/>
            <p:cNvSpPr/>
            <p:nvPr/>
          </p:nvSpPr>
          <p:spPr>
            <a:xfrm>
              <a:off x="11595195" y="1947441"/>
              <a:ext cx="564279" cy="310680"/>
            </a:xfrm>
            <a:custGeom>
              <a:avLst/>
              <a:gdLst/>
              <a:ahLst/>
              <a:cxnLst/>
              <a:rect l="l" t="t" r="r" b="b"/>
              <a:pathLst>
                <a:path w="564279" h="310680" extrusionOk="0">
                  <a:moveTo>
                    <a:pt x="11332" y="305390"/>
                  </a:moveTo>
                  <a:lnTo>
                    <a:pt x="0" y="310680"/>
                  </a:lnTo>
                  <a:lnTo>
                    <a:pt x="564279" y="310680"/>
                  </a:lnTo>
                  <a:lnTo>
                    <a:pt x="564279" y="0"/>
                  </a:lnTo>
                  <a:cubicBezTo>
                    <a:pt x="447610" y="101929"/>
                    <a:pt x="266229" y="186525"/>
                    <a:pt x="11332" y="3053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6" name="Google Shape;56;p33"/>
          <p:cNvSpPr txBox="1">
            <a:spLocks noGrp="1"/>
          </p:cNvSpPr>
          <p:nvPr>
            <p:ph type="title"/>
          </p:nvPr>
        </p:nvSpPr>
        <p:spPr>
          <a:xfrm>
            <a:off x="1015625" y="1243638"/>
            <a:ext cx="4239300" cy="4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3"/>
          <p:cNvSpPr txBox="1">
            <a:spLocks noGrp="1"/>
          </p:cNvSpPr>
          <p:nvPr>
            <p:ph type="body" idx="1"/>
          </p:nvPr>
        </p:nvSpPr>
        <p:spPr>
          <a:xfrm>
            <a:off x="1015791" y="1865257"/>
            <a:ext cx="4239300" cy="203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▪"/>
              <a:defRPr/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▫"/>
              <a:defRPr/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▫"/>
              <a:defRPr/>
            </a:lvl3pPr>
            <a:lvl4pPr marL="1828800" lvl="3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▫"/>
              <a:defRPr/>
            </a:lvl4pPr>
            <a:lvl5pPr marL="2286000" lvl="4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▫"/>
              <a:defRPr/>
            </a:lvl5pPr>
            <a:lvl6pPr marL="2743200" lvl="5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▫"/>
              <a:defRPr/>
            </a:lvl6pPr>
            <a:lvl7pPr marL="3200400" lvl="6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▫"/>
              <a:defRPr/>
            </a:lvl7pPr>
            <a:lvl8pPr marL="3657600" lvl="7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▫"/>
              <a:defRPr/>
            </a:lvl8pPr>
            <a:lvl9pPr marL="4114800" lvl="8" indent="-355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00"/>
              <a:buChar char="▫"/>
              <a:defRPr/>
            </a:lvl9pPr>
          </a:lstStyle>
          <a:p>
            <a:endParaRPr/>
          </a:p>
        </p:txBody>
      </p:sp>
      <p:sp>
        <p:nvSpPr>
          <p:cNvPr id="58" name="Google Shape;58;p33"/>
          <p:cNvSpPr txBox="1">
            <a:spLocks noGrp="1"/>
          </p:cNvSpPr>
          <p:nvPr>
            <p:ph type="sldNum" idx="12"/>
          </p:nvPr>
        </p:nvSpPr>
        <p:spPr>
          <a:xfrm>
            <a:off x="8456478" y="129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>
          <a:gsLst>
            <a:gs pos="0">
              <a:schemeClr val="accent4"/>
            </a:gs>
            <a:gs pos="20000">
              <a:schemeClr val="accent4"/>
            </a:gs>
            <a:gs pos="79000">
              <a:schemeClr val="accent3"/>
            </a:gs>
            <a:gs pos="100000">
              <a:schemeClr val="accent3"/>
            </a:gs>
          </a:gsLst>
          <a:lin ang="5400012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5"/>
          <p:cNvSpPr txBox="1">
            <a:spLocks noGrp="1"/>
          </p:cNvSpPr>
          <p:nvPr>
            <p:ph type="title"/>
          </p:nvPr>
        </p:nvSpPr>
        <p:spPr>
          <a:xfrm>
            <a:off x="558600" y="1123950"/>
            <a:ext cx="2595300" cy="6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Encode Sans Semi Condensed"/>
              <a:buNone/>
              <a:defRPr sz="2600" b="1" i="0" u="none" strike="noStrike" cap="none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Encode Sans Semi Condensed"/>
              <a:buNone/>
              <a:defRPr sz="2600" b="1" i="0" u="none" strike="noStrike" cap="none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Encode Sans Semi Condensed"/>
              <a:buNone/>
              <a:defRPr sz="2600" b="1" i="0" u="none" strike="noStrike" cap="none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Encode Sans Semi Condensed"/>
              <a:buNone/>
              <a:defRPr sz="2600" b="1" i="0" u="none" strike="noStrike" cap="none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Encode Sans Semi Condensed"/>
              <a:buNone/>
              <a:defRPr sz="2600" b="1" i="0" u="none" strike="noStrike" cap="none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Encode Sans Semi Condensed"/>
              <a:buNone/>
              <a:defRPr sz="2600" b="1" i="0" u="none" strike="noStrike" cap="none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Encode Sans Semi Condensed"/>
              <a:buNone/>
              <a:defRPr sz="2600" b="1" i="0" u="none" strike="noStrike" cap="none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Encode Sans Semi Condensed"/>
              <a:buNone/>
              <a:defRPr sz="2600" b="1" i="0" u="none" strike="noStrike" cap="none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Encode Sans Semi Condensed"/>
              <a:buNone/>
              <a:defRPr sz="2600" b="1" i="0" u="none" strike="noStrike" cap="none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defRPr>
            </a:lvl9pPr>
          </a:lstStyle>
          <a:p>
            <a:endParaRPr/>
          </a:p>
        </p:txBody>
      </p:sp>
      <p:sp>
        <p:nvSpPr>
          <p:cNvPr id="7" name="Google Shape;7;p25"/>
          <p:cNvSpPr txBox="1">
            <a:spLocks noGrp="1"/>
          </p:cNvSpPr>
          <p:nvPr>
            <p:ph type="body" idx="1"/>
          </p:nvPr>
        </p:nvSpPr>
        <p:spPr>
          <a:xfrm>
            <a:off x="3651875" y="1200150"/>
            <a:ext cx="4933500" cy="30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Karla"/>
              <a:buChar char="▪"/>
              <a:defRPr sz="2000" b="0" i="0" u="none" strike="noStrike" cap="non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Karla"/>
              <a:buChar char="▫"/>
              <a:defRPr sz="2000" b="0" i="0" u="none" strike="noStrike" cap="non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Karla"/>
              <a:buChar char="▫"/>
              <a:defRPr sz="2000" b="0" i="0" u="none" strike="noStrike" cap="non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Karla"/>
              <a:buChar char="▫"/>
              <a:defRPr sz="2000" b="0" i="0" u="none" strike="noStrike" cap="non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Karla"/>
              <a:buChar char="▫"/>
              <a:defRPr sz="2000" b="0" i="0" u="none" strike="noStrike" cap="non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Karla"/>
              <a:buChar char="▫"/>
              <a:defRPr sz="2000" b="0" i="0" u="none" strike="noStrike" cap="non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Karla"/>
              <a:buChar char="▫"/>
              <a:defRPr sz="2000" b="0" i="0" u="none" strike="noStrike" cap="non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Karla"/>
              <a:buChar char="▫"/>
              <a:defRPr sz="2000" b="0" i="0" u="none" strike="noStrike" cap="non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2"/>
              </a:buClr>
              <a:buSzPts val="2000"/>
              <a:buFont typeface="Karla"/>
              <a:buChar char="▫"/>
              <a:defRPr sz="2000" b="0" i="0" u="none" strike="noStrike" cap="non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8" name="Google Shape;8;p25"/>
          <p:cNvSpPr txBox="1">
            <a:spLocks noGrp="1"/>
          </p:cNvSpPr>
          <p:nvPr>
            <p:ph type="sldNum" idx="12"/>
          </p:nvPr>
        </p:nvSpPr>
        <p:spPr>
          <a:xfrm>
            <a:off x="8456478" y="129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"/>
          <p:cNvSpPr txBox="1"/>
          <p:nvPr/>
        </p:nvSpPr>
        <p:spPr>
          <a:xfrm>
            <a:off x="395850" y="1506450"/>
            <a:ext cx="7559100" cy="7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es" sz="3100" b="0" i="0" u="none" strike="noStrike" cap="none" dirty="0">
                <a:solidFill>
                  <a:srgbClr val="FFFFFF"/>
                </a:solidFill>
                <a:highlight>
                  <a:srgbClr val="0000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Evento de aprendizaje entre pares para Bancos Públicos de Desarrollo (BPD) en América Latina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es" sz="2800" i="1" dirty="0">
                <a:solidFill>
                  <a:srgbClr val="8C8C8C"/>
                </a:solidFill>
                <a:latin typeface="Helvetica Neue"/>
                <a:ea typeface="Helvetica Neue"/>
                <a:cs typeface="Helvetica Neue"/>
                <a:sym typeface="Helvetica Neue"/>
                <a:extLst>
                  <a:ext uri="http://customooxmlschemas.google.com/">
              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textRoundtripDataId="0"/>
                  </a:ext>
                </a:extLst>
              </a:rPr>
              <a:t>23 de mayo, 2023</a:t>
            </a:r>
            <a:endParaRPr sz="2800" b="0" i="1" u="none" strike="noStrike" cap="none" dirty="0">
              <a:solidFill>
                <a:srgbClr val="8C8C8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3" name="Google Shape;83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2525" y="4555450"/>
            <a:ext cx="2049700" cy="481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08488" y="4555448"/>
            <a:ext cx="2058163" cy="481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picture containing graphics, colorfulness, graphic design, screenshot&#10;&#10;Description automatically generated">
            <a:extLst>
              <a:ext uri="{FF2B5EF4-FFF2-40B4-BE49-F238E27FC236}">
                <a16:creationId xmlns:a16="http://schemas.microsoft.com/office/drawing/2014/main" id="{6EC5A493-AF65-5CFD-D746-022F3FA8A2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6651" y="4525636"/>
            <a:ext cx="1488726" cy="54084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389c89e059_0_11"/>
          <p:cNvSpPr txBox="1"/>
          <p:nvPr/>
        </p:nvSpPr>
        <p:spPr>
          <a:xfrm>
            <a:off x="150" y="256275"/>
            <a:ext cx="9144000" cy="6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406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B6C4"/>
              </a:buClr>
              <a:buSzPts val="2800"/>
              <a:buFont typeface="Calibri"/>
              <a:buAutoNum type="arabicPeriod" startAt="4"/>
            </a:pPr>
            <a:r>
              <a:rPr lang="es" sz="2800" b="1" dirty="0">
                <a:solidFill>
                  <a:srgbClr val="59B6C4"/>
                </a:solidFill>
                <a:latin typeface="Calibri"/>
                <a:ea typeface="Calibri"/>
                <a:cs typeface="Calibri"/>
                <a:sym typeface="Calibri"/>
              </a:rPr>
              <a:t>PRÓXIMOS PASOS</a:t>
            </a:r>
            <a:endParaRPr sz="2800" b="1" i="0" u="none" strike="noStrike" cap="none" dirty="0">
              <a:solidFill>
                <a:srgbClr val="59B6C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g2389c89e059_0_11"/>
          <p:cNvSpPr txBox="1"/>
          <p:nvPr/>
        </p:nvSpPr>
        <p:spPr>
          <a:xfrm>
            <a:off x="738850" y="768804"/>
            <a:ext cx="7897650" cy="31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indent="-355600" algn="just">
              <a:spcBef>
                <a:spcPts val="1000"/>
              </a:spcBef>
              <a:buSzPts val="2000"/>
              <a:buFont typeface="Calibri"/>
              <a:buChar char="●"/>
            </a:pPr>
            <a:r>
              <a:rPr lang="es-ES" sz="2000" b="1" dirty="0">
                <a:latin typeface="Calibri"/>
                <a:ea typeface="Calibri"/>
                <a:cs typeface="Calibri"/>
                <a:sym typeface="Calibri"/>
              </a:rPr>
              <a:t>Un cuestionario para evaluar las necesidades e intereses de los participantes será compartido próximamente. </a:t>
            </a:r>
            <a:r>
              <a:rPr lang="es-ES" sz="2000" dirty="0">
                <a:latin typeface="Calibri"/>
                <a:ea typeface="Calibri"/>
                <a:cs typeface="Calibri"/>
                <a:sym typeface="Calibri"/>
              </a:rPr>
              <a:t>Su cooperación completándolo nos ayudará a identificar cómo este evento podría abordar las necesidades y expectativas de los participantes. </a:t>
            </a:r>
            <a:endParaRPr lang="es-ES" sz="2000" b="1" dirty="0"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ES" sz="1600" dirty="0">
              <a:latin typeface="Calibri"/>
              <a:ea typeface="Calibri"/>
              <a:cs typeface="Calibri"/>
            </a:endParaRPr>
          </a:p>
          <a:p>
            <a:pPr marL="457200" indent="-349250" algn="just">
              <a:buSzPts val="1900"/>
              <a:buFont typeface="Calibri"/>
              <a:buChar char="●"/>
            </a:pPr>
            <a:r>
              <a:rPr lang="es-ES" sz="2000" b="1" dirty="0">
                <a:latin typeface="Calibri"/>
                <a:ea typeface="Calibri"/>
                <a:cs typeface="Calibri"/>
                <a:sym typeface="Calibri"/>
              </a:rPr>
              <a:t>Reserve la fecha en su calendario. </a:t>
            </a:r>
            <a:r>
              <a:rPr lang="es-ES" sz="2000" dirty="0">
                <a:latin typeface="Calibri"/>
                <a:ea typeface="Calibri"/>
                <a:cs typeface="Calibri"/>
                <a:sym typeface="Calibri"/>
              </a:rPr>
              <a:t>Una vez completado el cuestionario para la evaluación de necesidades y analizados sus resultados, se enviará una invitación formal al evento. </a:t>
            </a:r>
          </a:p>
          <a:p>
            <a:pPr marL="457200" indent="-349250" algn="just">
              <a:buSzPts val="1900"/>
              <a:buFont typeface="Calibri"/>
              <a:buChar char="●"/>
            </a:pPr>
            <a:endParaRPr lang="es-ES" sz="1600" dirty="0">
              <a:latin typeface="Calibri"/>
              <a:ea typeface="Calibri"/>
              <a:cs typeface="Calibri"/>
              <a:sym typeface="Calibri"/>
            </a:endParaRPr>
          </a:p>
          <a:p>
            <a:pPr marL="457200" indent="-355600" algn="just">
              <a:buSzPts val="2000"/>
              <a:buFont typeface="Calibri"/>
              <a:buChar char="●"/>
            </a:pPr>
            <a:r>
              <a:rPr lang="es-ES" sz="2000" dirty="0">
                <a:latin typeface="Calibri"/>
                <a:ea typeface="Calibri"/>
                <a:cs typeface="Calibri"/>
                <a:sym typeface="Calibri"/>
              </a:rPr>
              <a:t>Por favor, ayúdenos a identificar </a:t>
            </a:r>
            <a:r>
              <a:rPr lang="es-ES" sz="2000" b="1" dirty="0">
                <a:latin typeface="Calibri"/>
                <a:ea typeface="Calibri"/>
                <a:cs typeface="Calibri"/>
                <a:sym typeface="Calibri"/>
              </a:rPr>
              <a:t>qué personas dentro de su organización podrían estar interesadas en participar en el evento. </a:t>
            </a:r>
            <a:r>
              <a:rPr lang="es-ES" sz="2000" dirty="0">
                <a:latin typeface="Calibri"/>
                <a:ea typeface="Calibri"/>
                <a:cs typeface="Calibri"/>
                <a:sym typeface="Calibri"/>
              </a:rPr>
              <a:t>(Recomendado 2 personas por organización – perfil técnico / representantes de perfil medio a alto). </a:t>
            </a:r>
            <a:endParaRPr lang="es-ES" sz="2000" dirty="0">
              <a:latin typeface="Calibri"/>
              <a:ea typeface="Calibri"/>
              <a:cs typeface="Calibri"/>
            </a:endParaRPr>
          </a:p>
          <a:p>
            <a:pPr marL="101600" algn="just">
              <a:buSzPts val="2000"/>
            </a:pPr>
            <a:endParaRPr lang="en-US" sz="1800" dirty="0">
              <a:latin typeface="Calibri"/>
              <a:ea typeface="Calibri"/>
              <a:cs typeface="Calibri"/>
            </a:endParaRPr>
          </a:p>
          <a:p>
            <a:pPr algn="just">
              <a:lnSpc>
                <a:spcPct val="115000"/>
              </a:lnSpc>
              <a:spcBef>
                <a:spcPts val="1000"/>
              </a:spcBef>
            </a:pPr>
            <a:endParaRPr lang="en-US" sz="1600" dirty="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389c89e059_0_31"/>
          <p:cNvSpPr txBox="1"/>
          <p:nvPr/>
        </p:nvSpPr>
        <p:spPr>
          <a:xfrm>
            <a:off x="1095450" y="988950"/>
            <a:ext cx="6953100" cy="31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" sz="5000" b="1" dirty="0">
                <a:solidFill>
                  <a:srgbClr val="59B6C4"/>
                </a:solidFill>
                <a:latin typeface="Calibri"/>
                <a:ea typeface="Calibri"/>
                <a:cs typeface="Calibri"/>
                <a:sym typeface="Calibri"/>
              </a:rPr>
              <a:t>¿Preguntas?</a:t>
            </a:r>
            <a:endParaRPr sz="5000" b="1" dirty="0">
              <a:solidFill>
                <a:srgbClr val="59B6C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g2389c89e059_0_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2" cy="4366329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g2389c89e059_0_22"/>
          <p:cNvSpPr/>
          <p:nvPr/>
        </p:nvSpPr>
        <p:spPr>
          <a:xfrm>
            <a:off x="0" y="3119675"/>
            <a:ext cx="9144000" cy="2023800"/>
          </a:xfrm>
          <a:prstGeom prst="rect">
            <a:avLst/>
          </a:prstGeom>
          <a:solidFill>
            <a:srgbClr val="21212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Google Shape;169;g2389c89e059_0_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3050" y="3473375"/>
            <a:ext cx="428900" cy="740525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g2389c89e059_0_22"/>
          <p:cNvSpPr txBox="1"/>
          <p:nvPr/>
        </p:nvSpPr>
        <p:spPr>
          <a:xfrm>
            <a:off x="5905500" y="3496025"/>
            <a:ext cx="3000000" cy="12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es" sz="13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Cambridge, MA 02138, USA</a:t>
            </a:r>
            <a:endParaRPr sz="135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es" sz="135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 sinfranova.com</a:t>
            </a:r>
            <a:endParaRPr sz="135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s" sz="1300" b="0" i="0" u="none" strike="noStrike" cap="none">
                <a:solidFill>
                  <a:srgbClr val="F3F3F3"/>
                </a:solidFill>
                <a:latin typeface="Arial"/>
                <a:ea typeface="Arial"/>
                <a:cs typeface="Arial"/>
                <a:sym typeface="Arial"/>
              </a:rPr>
              <a:t>ccontreras@sinfranova.com</a:t>
            </a:r>
            <a:endParaRPr sz="1300" b="0" i="0" u="none" strike="noStrike" cap="none" dirty="0">
              <a:solidFill>
                <a:srgbClr val="F3F3F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200" b="0" i="0" u="none" strike="noStrike" cap="none">
                <a:solidFill>
                  <a:srgbClr val="8C8C8C"/>
                </a:solidFill>
                <a:latin typeface="Arial"/>
                <a:ea typeface="Arial"/>
                <a:cs typeface="Arial"/>
                <a:sym typeface="Arial"/>
              </a:rPr>
              <a:t>©2020 by Sinfranova LLC</a:t>
            </a:r>
            <a:endParaRPr sz="1200" b="0" i="0" u="none" strike="noStrike" cap="none" dirty="0">
              <a:solidFill>
                <a:srgbClr val="8C8C8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g2389c89e059_0_22"/>
          <p:cNvSpPr txBox="1"/>
          <p:nvPr/>
        </p:nvSpPr>
        <p:spPr>
          <a:xfrm>
            <a:off x="691950" y="3453050"/>
            <a:ext cx="3105900" cy="7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s" sz="45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Sinfranova</a:t>
            </a:r>
            <a:endParaRPr sz="4500" b="1" i="0" u="none" strike="noStrike" cap="none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2" name="Google Shape;172;g2389c89e059_0_22"/>
          <p:cNvSpPr txBox="1"/>
          <p:nvPr/>
        </p:nvSpPr>
        <p:spPr>
          <a:xfrm>
            <a:off x="652925" y="4170600"/>
            <a:ext cx="5689800" cy="7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" sz="2100" b="0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The future of Sustainable Infrastructure </a:t>
            </a:r>
            <a:endParaRPr sz="2100" b="0" i="0" u="none" strike="noStrike" cap="none" dirty="0">
              <a:solidFill>
                <a:srgbClr val="000000"/>
              </a:solidFill>
              <a:highlight>
                <a:srgbClr val="FFFFFF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cc46c6bceb_1_16"/>
          <p:cNvSpPr txBox="1"/>
          <p:nvPr/>
        </p:nvSpPr>
        <p:spPr>
          <a:xfrm>
            <a:off x="835350" y="1182625"/>
            <a:ext cx="7473300" cy="34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683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AutoNum type="arabicPeriod"/>
            </a:pPr>
            <a:r>
              <a:rPr lang="es" sz="2200" b="1" dirty="0">
                <a:latin typeface="Calibri"/>
                <a:ea typeface="Calibri"/>
                <a:cs typeface="Calibri"/>
                <a:sym typeface="Calibri"/>
              </a:rPr>
              <a:t>Contexto</a:t>
            </a:r>
            <a:endParaRPr sz="22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683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AutoNum type="arabicPeriod"/>
            </a:pPr>
            <a:r>
              <a:rPr lang="es" sz="2200" b="1" dirty="0">
                <a:latin typeface="Calibri"/>
                <a:ea typeface="Calibri"/>
                <a:cs typeface="Calibri"/>
                <a:sym typeface="Calibri"/>
              </a:rPr>
              <a:t>Sobre el evento de aprendizaje entre pares</a:t>
            </a:r>
            <a:endParaRPr sz="22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683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AutoNum type="arabicPeriod"/>
            </a:pPr>
            <a:r>
              <a:rPr lang="es" sz="2200" b="1" dirty="0">
                <a:latin typeface="Calibri"/>
                <a:ea typeface="Calibri"/>
                <a:cs typeface="Calibri"/>
                <a:sym typeface="Calibri"/>
              </a:rPr>
              <a:t>Objetivos y resultados esperados</a:t>
            </a:r>
            <a:endParaRPr sz="22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683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AutoNum type="arabicPeriod"/>
            </a:pPr>
            <a:r>
              <a:rPr lang="es-ES" sz="22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Próximos pasos</a:t>
            </a:r>
            <a:endParaRPr sz="22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gcc46c6bceb_1_16"/>
          <p:cNvSpPr txBox="1"/>
          <p:nvPr/>
        </p:nvSpPr>
        <p:spPr>
          <a:xfrm>
            <a:off x="150" y="256275"/>
            <a:ext cx="9144000" cy="6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s" sz="2800" b="1" dirty="0">
                <a:solidFill>
                  <a:srgbClr val="59B6C4"/>
                </a:solidFill>
                <a:latin typeface="Calibri"/>
                <a:ea typeface="Calibri"/>
                <a:cs typeface="Calibri"/>
                <a:sym typeface="Calibri"/>
              </a:rPr>
              <a:t>TABLA DE CONTENIDOS</a:t>
            </a:r>
            <a:endParaRPr sz="2800" b="1" i="0" u="none" strike="noStrike" cap="none" dirty="0">
              <a:solidFill>
                <a:srgbClr val="59B6C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39308ad16f_0_25"/>
          <p:cNvSpPr txBox="1"/>
          <p:nvPr/>
        </p:nvSpPr>
        <p:spPr>
          <a:xfrm>
            <a:off x="1304988" y="1791863"/>
            <a:ext cx="66306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" name="Google Shape;96;g239308ad16f_0_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57763" y="1469760"/>
            <a:ext cx="2058163" cy="481225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g239308ad16f_0_25"/>
          <p:cNvSpPr txBox="1"/>
          <p:nvPr/>
        </p:nvSpPr>
        <p:spPr>
          <a:xfrm>
            <a:off x="541702" y="1402573"/>
            <a:ext cx="3859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 dirty="0">
                <a:latin typeface="Karla"/>
                <a:ea typeface="Karla"/>
                <a:cs typeface="Karla"/>
                <a:sym typeface="Karla"/>
              </a:rPr>
              <a:t>Sobre GIZ</a:t>
            </a:r>
            <a:endParaRPr sz="2800" b="1" dirty="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98" name="Google Shape;98;g239308ad16f_0_25"/>
          <p:cNvSpPr txBox="1"/>
          <p:nvPr/>
        </p:nvSpPr>
        <p:spPr>
          <a:xfrm>
            <a:off x="724650" y="1965875"/>
            <a:ext cx="7694700" cy="1800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 dirty="0">
                <a:latin typeface="Calibri"/>
                <a:ea typeface="Calibri"/>
                <a:cs typeface="Calibri"/>
                <a:sym typeface="Calibri"/>
              </a:rPr>
              <a:t>Durante los últimos años, la Agencia Alemana de Cooperación Internacional (GIZ) ha trabajado de forma activa con diferentes países e instituciones en la </a:t>
            </a:r>
            <a:r>
              <a:rPr lang="es" sz="2100" b="1" dirty="0">
                <a:latin typeface="Calibri"/>
                <a:ea typeface="Calibri"/>
                <a:cs typeface="Calibri"/>
                <a:sym typeface="Calibri"/>
              </a:rPr>
              <a:t>incorporación de prácticas de sostenibilidad en las diferentes etapas de los proyectos de infraestructura. </a:t>
            </a:r>
            <a:endParaRPr sz="21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g239308ad16f_0_25"/>
          <p:cNvSpPr txBox="1"/>
          <p:nvPr/>
        </p:nvSpPr>
        <p:spPr>
          <a:xfrm>
            <a:off x="150" y="256275"/>
            <a:ext cx="9144000" cy="6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406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B6C4"/>
              </a:buClr>
              <a:buSzPts val="2800"/>
              <a:buFont typeface="Calibri"/>
              <a:buAutoNum type="arabicPeriod"/>
            </a:pPr>
            <a:r>
              <a:rPr lang="es" sz="2800" b="1" dirty="0">
                <a:solidFill>
                  <a:srgbClr val="59B6C4"/>
                </a:solidFill>
                <a:latin typeface="Calibri"/>
                <a:ea typeface="Calibri"/>
                <a:cs typeface="Calibri"/>
                <a:sym typeface="Calibri"/>
              </a:rPr>
              <a:t>CONTEXTO</a:t>
            </a:r>
            <a:endParaRPr sz="2800" b="1" i="0" u="none" strike="noStrike" cap="none" dirty="0">
              <a:solidFill>
                <a:srgbClr val="59B6C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389c89e059_0_0"/>
          <p:cNvSpPr txBox="1"/>
          <p:nvPr/>
        </p:nvSpPr>
        <p:spPr>
          <a:xfrm>
            <a:off x="150" y="256275"/>
            <a:ext cx="9144000" cy="6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406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B6C4"/>
              </a:buClr>
              <a:buSzPts val="2800"/>
              <a:buFont typeface="Calibri"/>
              <a:buAutoNum type="arabicPeriod"/>
            </a:pPr>
            <a:r>
              <a:rPr lang="es" sz="2800" b="1" dirty="0">
                <a:solidFill>
                  <a:srgbClr val="59B6C4"/>
                </a:solidFill>
                <a:latin typeface="Calibri"/>
                <a:ea typeface="Calibri"/>
                <a:cs typeface="Calibri"/>
                <a:sym typeface="Calibri"/>
              </a:rPr>
              <a:t>CONTEXTO</a:t>
            </a:r>
            <a:endParaRPr sz="2800" b="1" i="0" u="none" strike="noStrike" cap="none" dirty="0">
              <a:solidFill>
                <a:srgbClr val="59B6C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5" name="Google Shape;105;g2389c89e059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04025" y="905174"/>
            <a:ext cx="1087975" cy="10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g2389c89e059_0_0"/>
          <p:cNvSpPr txBox="1"/>
          <p:nvPr/>
        </p:nvSpPr>
        <p:spPr>
          <a:xfrm>
            <a:off x="567900" y="1426463"/>
            <a:ext cx="3859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 dirty="0">
                <a:latin typeface="Karla"/>
                <a:ea typeface="Karla"/>
                <a:cs typeface="Karla"/>
                <a:sym typeface="Karla"/>
              </a:rPr>
              <a:t>El reto</a:t>
            </a:r>
            <a:endParaRPr sz="2800" b="1" dirty="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07" name="Google Shape;107;g2389c89e059_0_0"/>
          <p:cNvSpPr txBox="1"/>
          <p:nvPr/>
        </p:nvSpPr>
        <p:spPr>
          <a:xfrm>
            <a:off x="806100" y="1993175"/>
            <a:ext cx="7531800" cy="2369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 b="1" dirty="0">
                <a:latin typeface="Calibri"/>
                <a:ea typeface="Calibri"/>
                <a:cs typeface="Calibri"/>
                <a:sym typeface="Calibri"/>
              </a:rPr>
              <a:t>Los Bancos Públicos de Desarrollo (BPD) tienen un papel clave en la integración de sostenibilidad en proyectos de infraestructura </a:t>
            </a:r>
            <a:r>
              <a:rPr lang="es" sz="2100" dirty="0">
                <a:latin typeface="Calibri"/>
                <a:ea typeface="Calibri"/>
                <a:cs typeface="Calibri"/>
                <a:sym typeface="Calibri"/>
              </a:rPr>
              <a:t>a nivel nacional y subnacional.  </a:t>
            </a:r>
            <a:endParaRPr sz="21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 dirty="0">
                <a:latin typeface="Calibri"/>
                <a:ea typeface="Calibri"/>
                <a:cs typeface="Calibri"/>
                <a:sym typeface="Calibri"/>
              </a:rPr>
              <a:t>Sin embargo, </a:t>
            </a:r>
            <a:r>
              <a:rPr lang="es" sz="2100" b="1" dirty="0">
                <a:latin typeface="Calibri"/>
                <a:ea typeface="Calibri"/>
                <a:cs typeface="Calibri"/>
                <a:sym typeface="Calibri"/>
              </a:rPr>
              <a:t>aún queda mucho trabajo por hacer </a:t>
            </a:r>
            <a:r>
              <a:rPr lang="es" sz="2100" dirty="0">
                <a:latin typeface="Calibri"/>
                <a:ea typeface="Calibri"/>
                <a:cs typeface="Calibri"/>
                <a:sym typeface="Calibri"/>
              </a:rPr>
              <a:t>para incorporar la sostenibilidad en los procesos de planeación y financiamiento de infraestructura de los BPD.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39308ad16f_0_14"/>
          <p:cNvSpPr txBox="1"/>
          <p:nvPr/>
        </p:nvSpPr>
        <p:spPr>
          <a:xfrm>
            <a:off x="150" y="256275"/>
            <a:ext cx="9144000" cy="6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406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B6C4"/>
              </a:buClr>
              <a:buSzPts val="2800"/>
              <a:buFont typeface="Calibri"/>
              <a:buAutoNum type="arabicPeriod"/>
            </a:pPr>
            <a:r>
              <a:rPr lang="es" sz="2800" b="1" dirty="0">
                <a:solidFill>
                  <a:srgbClr val="59B6C4"/>
                </a:solidFill>
                <a:latin typeface="Calibri"/>
                <a:ea typeface="Calibri"/>
                <a:cs typeface="Calibri"/>
                <a:sym typeface="Calibri"/>
              </a:rPr>
              <a:t>CONTEXTO</a:t>
            </a:r>
            <a:endParaRPr sz="2800" b="1" i="0" u="none" strike="noStrike" cap="none" dirty="0">
              <a:solidFill>
                <a:srgbClr val="59B6C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Google Shape;113;g239308ad16f_0_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98388" y="604667"/>
            <a:ext cx="1208800" cy="120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g239308ad16f_0_14"/>
          <p:cNvSpPr txBox="1"/>
          <p:nvPr/>
        </p:nvSpPr>
        <p:spPr>
          <a:xfrm>
            <a:off x="567900" y="1197867"/>
            <a:ext cx="6818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 dirty="0">
                <a:latin typeface="Karla"/>
                <a:ea typeface="Karla"/>
                <a:cs typeface="Karla"/>
                <a:sym typeface="Karla"/>
              </a:rPr>
              <a:t>El enfoque de GIZ a este reto</a:t>
            </a:r>
            <a:endParaRPr sz="2800" b="1" dirty="0"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15" name="Google Shape;115;g239308ad16f_0_14"/>
          <p:cNvSpPr txBox="1"/>
          <p:nvPr/>
        </p:nvSpPr>
        <p:spPr>
          <a:xfrm>
            <a:off x="740100" y="1813467"/>
            <a:ext cx="7664100" cy="3046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just"/>
            <a:r>
              <a:rPr lang="es-ES" sz="2100" dirty="0">
                <a:latin typeface="Calibri"/>
                <a:cs typeface="Calibri"/>
              </a:rPr>
              <a:t>El equipo de Infraestructura Sostenible de GIZ está organizando un evento de aprendizaje entre pares en el que se invita a los principales Bancos Públicos de Desarrollo de América Latina a </a:t>
            </a:r>
            <a:r>
              <a:rPr lang="es-ES" sz="2100" b="1" dirty="0">
                <a:latin typeface="Calibri"/>
                <a:cs typeface="Calibri"/>
              </a:rPr>
              <a:t>compartir y difundir buenas prácticas para promover el conocimiento entre instituciones y países.</a:t>
            </a:r>
          </a:p>
          <a:p>
            <a:pPr algn="just"/>
            <a:endParaRPr sz="1800" b="1" dirty="0">
              <a:latin typeface="Calibri"/>
              <a:cs typeface="Calibri"/>
              <a:sym typeface="Calibri"/>
            </a:endParaRPr>
          </a:p>
          <a:p>
            <a:pPr algn="just"/>
            <a:r>
              <a:rPr lang="es" sz="2100" dirty="0">
                <a:latin typeface="Calibri"/>
                <a:ea typeface="Calibri"/>
                <a:cs typeface="Calibri"/>
                <a:sym typeface="Calibri"/>
              </a:rPr>
              <a:t>A su vez, los BPD recibirán </a:t>
            </a:r>
            <a:r>
              <a:rPr lang="es" sz="2100" b="1" dirty="0">
                <a:latin typeface="Calibri"/>
                <a:ea typeface="Calibri"/>
                <a:cs typeface="Calibri"/>
                <a:sym typeface="Calibri"/>
              </a:rPr>
              <a:t>aportes y nuevas ideas </a:t>
            </a:r>
            <a:r>
              <a:rPr lang="es-ES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para crear carteras de infraestructura sostenible </a:t>
            </a:r>
            <a:r>
              <a:rPr lang="es" sz="2100" dirty="0">
                <a:latin typeface="Calibri"/>
                <a:ea typeface="Calibri"/>
                <a:cs typeface="Calibri"/>
                <a:sym typeface="Calibri"/>
              </a:rPr>
              <a:t>por parte de sus pares regionales y expertos externos en infraestructura. </a:t>
            </a:r>
            <a:endParaRPr sz="2100" b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39308ad16f_1_0"/>
          <p:cNvSpPr txBox="1"/>
          <p:nvPr/>
        </p:nvSpPr>
        <p:spPr>
          <a:xfrm>
            <a:off x="150" y="256275"/>
            <a:ext cx="9144000" cy="6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406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B6C4"/>
              </a:buClr>
              <a:buSzPts val="2800"/>
              <a:buFont typeface="Calibri"/>
              <a:buAutoNum type="arabicPeriod" startAt="2"/>
            </a:pPr>
            <a:r>
              <a:rPr lang="es" sz="2800" b="1" i="0" u="none" strike="noStrike" cap="none" dirty="0">
                <a:solidFill>
                  <a:srgbClr val="59B6C4"/>
                </a:solidFill>
                <a:latin typeface="Calibri"/>
                <a:ea typeface="Calibri"/>
                <a:cs typeface="Calibri"/>
                <a:sym typeface="Calibri"/>
              </a:rPr>
              <a:t>SOBRE EL EVENTO DE APRENDIZAJE ENTRE PARES</a:t>
            </a:r>
            <a:endParaRPr sz="2800" b="1" i="0" u="none" strike="noStrike" cap="none" dirty="0">
              <a:solidFill>
                <a:srgbClr val="59B6C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g239308ad16f_1_0"/>
          <p:cNvSpPr txBox="1"/>
          <p:nvPr/>
        </p:nvSpPr>
        <p:spPr>
          <a:xfrm>
            <a:off x="1278225" y="882623"/>
            <a:ext cx="75267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" b="1" dirty="0"/>
              <a:t>Detalles generales*</a:t>
            </a:r>
            <a:endParaRPr sz="2500" b="1" dirty="0"/>
          </a:p>
        </p:txBody>
      </p:sp>
      <p:pic>
        <p:nvPicPr>
          <p:cNvPr id="122" name="Google Shape;122;g239308ad16f_1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69025" y="1707591"/>
            <a:ext cx="657225" cy="2209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g239308ad16f_1_0"/>
          <p:cNvSpPr txBox="1"/>
          <p:nvPr/>
        </p:nvSpPr>
        <p:spPr>
          <a:xfrm>
            <a:off x="3126263" y="1707082"/>
            <a:ext cx="4188117" cy="707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latin typeface="Calibri"/>
                <a:ea typeface="Calibri"/>
                <a:cs typeface="Calibri"/>
                <a:sym typeface="Calibri"/>
              </a:rPr>
              <a:t>En línea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s" sz="1600" i="1" dirty="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(Se estima al menos una reunión presencial)</a:t>
            </a:r>
            <a:endParaRPr sz="1600" i="1" dirty="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g239308ad16f_1_0"/>
          <p:cNvSpPr txBox="1"/>
          <p:nvPr/>
        </p:nvSpPr>
        <p:spPr>
          <a:xfrm>
            <a:off x="3126263" y="2408491"/>
            <a:ext cx="4288928" cy="707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latin typeface="Calibri"/>
                <a:ea typeface="Calibri"/>
                <a:cs typeface="Calibri"/>
                <a:sym typeface="Calibri"/>
              </a:rPr>
              <a:t>Dividido en diferentes días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s" sz="1600" i="1" dirty="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(De 2 a 6 semanas – Por confirmar)</a:t>
            </a:r>
            <a:endParaRPr sz="1600" i="1" dirty="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g239308ad16f_1_0"/>
          <p:cNvSpPr txBox="1"/>
          <p:nvPr/>
        </p:nvSpPr>
        <p:spPr>
          <a:xfrm>
            <a:off x="3126263" y="3276379"/>
            <a:ext cx="3399898" cy="707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latin typeface="Calibri"/>
                <a:ea typeface="Calibri"/>
                <a:cs typeface="Calibri"/>
                <a:sym typeface="Calibri"/>
              </a:rPr>
              <a:t>Compromiso de tiempo estimado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i="1" dirty="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(8 - 10 horas)</a:t>
            </a:r>
            <a:endParaRPr sz="1600" i="1" dirty="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g239308ad16f_1_0"/>
          <p:cNvSpPr/>
          <p:nvPr/>
        </p:nvSpPr>
        <p:spPr>
          <a:xfrm>
            <a:off x="358072" y="2063126"/>
            <a:ext cx="1641425" cy="1870227"/>
          </a:xfrm>
          <a:prstGeom prst="roundRect">
            <a:avLst>
              <a:gd name="adj" fmla="val 16667"/>
            </a:avLst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27;g239308ad16f_1_0"/>
          <p:cNvSpPr txBox="1"/>
          <p:nvPr/>
        </p:nvSpPr>
        <p:spPr>
          <a:xfrm>
            <a:off x="522062" y="2339226"/>
            <a:ext cx="1313443" cy="1554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s" sz="1500" i="1" dirty="0">
                <a:latin typeface="Calibri"/>
                <a:ea typeface="Calibri"/>
                <a:cs typeface="Calibri"/>
                <a:sym typeface="Calibri"/>
              </a:rPr>
              <a:t>*Según las necesidades y el interés de los asistentes</a:t>
            </a:r>
            <a:endParaRPr sz="1500" i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25;g239308ad16f_1_0">
            <a:extLst>
              <a:ext uri="{FF2B5EF4-FFF2-40B4-BE49-F238E27FC236}">
                <a16:creationId xmlns:a16="http://schemas.microsoft.com/office/drawing/2014/main" id="{CEBE048D-0555-1DDE-959C-BCF25BA2E675}"/>
              </a:ext>
            </a:extLst>
          </p:cNvPr>
          <p:cNvSpPr txBox="1"/>
          <p:nvPr/>
        </p:nvSpPr>
        <p:spPr>
          <a:xfrm>
            <a:off x="3096574" y="4070541"/>
            <a:ext cx="4594718" cy="707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dirty="0">
                <a:latin typeface="Calibri"/>
                <a:ea typeface="Calibri"/>
                <a:cs typeface="Calibri"/>
                <a:sym typeface="Calibri"/>
              </a:rPr>
              <a:t>Idioma</a:t>
            </a:r>
            <a:endParaRPr lang="es" sz="1800" dirty="0">
              <a:latin typeface="Calibri"/>
              <a:ea typeface="Calibri"/>
              <a:cs typeface="Calibri"/>
            </a:endParaRPr>
          </a:p>
          <a:p>
            <a:r>
              <a:rPr lang="es" sz="1600" i="1" dirty="0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(Español) / * Inglés según el interés de los asistentes</a:t>
            </a:r>
            <a:endParaRPr sz="1600" i="1" dirty="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Graphic 2" descr="Globe outline">
            <a:extLst>
              <a:ext uri="{FF2B5EF4-FFF2-40B4-BE49-F238E27FC236}">
                <a16:creationId xmlns:a16="http://schemas.microsoft.com/office/drawing/2014/main" id="{9CCF1C36-A1F1-DD9B-BCAB-D9A1D8728C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69026" y="4095857"/>
            <a:ext cx="657224" cy="6572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389c89e059_0_5"/>
          <p:cNvSpPr txBox="1"/>
          <p:nvPr/>
        </p:nvSpPr>
        <p:spPr>
          <a:xfrm>
            <a:off x="678400" y="1455175"/>
            <a:ext cx="8214600" cy="3108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28600" indent="-355600" algn="just">
              <a:buSzPts val="2000"/>
              <a:buFont typeface="Calibri"/>
              <a:buChar char="➔"/>
            </a:pPr>
            <a:r>
              <a:rPr lang="es" sz="2000" b="1" dirty="0">
                <a:latin typeface="Calibri"/>
                <a:ea typeface="Calibri"/>
                <a:cs typeface="Calibri"/>
                <a:sym typeface="Calibri"/>
              </a:rPr>
              <a:t>¿Cuáles son las tendencias globales de sostenibilidad, </a:t>
            </a:r>
            <a:r>
              <a:rPr lang="es" sz="2000" dirty="0">
                <a:latin typeface="Calibri"/>
                <a:ea typeface="Calibri"/>
                <a:cs typeface="Calibri"/>
                <a:sym typeface="Calibri"/>
              </a:rPr>
              <a:t>incluyendo la implementación de los ODS, el Acuerdo de París, el desarrollo positivo de la naturaleza y la incorporación de género en proyectos de infraestructura? </a:t>
            </a:r>
          </a:p>
          <a:p>
            <a:pPr marL="228600" indent="-355600" algn="just">
              <a:buSzPts val="2000"/>
              <a:buFont typeface="Calibri"/>
              <a:buChar char="➔"/>
            </a:pPr>
            <a:endParaRPr lang="es" sz="1000" b="1" dirty="0">
              <a:latin typeface="Calibri"/>
              <a:ea typeface="Calibri"/>
              <a:cs typeface="Calibri"/>
              <a:sym typeface="Calibri"/>
            </a:endParaRPr>
          </a:p>
          <a:p>
            <a:pPr marL="228600" indent="-355600" algn="just">
              <a:buSzPts val="2000"/>
              <a:buFont typeface="Calibri"/>
              <a:buChar char="➔"/>
            </a:pPr>
            <a:r>
              <a:rPr lang="es" sz="2000" b="1" dirty="0">
                <a:latin typeface="Calibri"/>
                <a:ea typeface="Calibri"/>
                <a:cs typeface="Calibri"/>
                <a:sym typeface="Calibri"/>
              </a:rPr>
              <a:t>¿Cuáles son los conceptos clave de infraestructura sostenible? </a:t>
            </a:r>
          </a:p>
          <a:p>
            <a:pPr algn="just">
              <a:buSzPts val="2000"/>
            </a:pPr>
            <a:endParaRPr sz="10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" dirty="0">
              <a:latin typeface="Calibri"/>
              <a:ea typeface="Calibri"/>
              <a:cs typeface="Calibri"/>
              <a:sym typeface="Calibri"/>
            </a:endParaRPr>
          </a:p>
          <a:p>
            <a:pPr marL="228600" indent="-355600" algn="just">
              <a:buSzPts val="2000"/>
              <a:buFont typeface="Calibri"/>
              <a:buChar char="➔"/>
            </a:pPr>
            <a:r>
              <a:rPr lang="es" sz="2000" b="1" dirty="0">
                <a:latin typeface="Calibri"/>
                <a:ea typeface="Calibri"/>
                <a:cs typeface="Calibri"/>
                <a:sym typeface="Calibri"/>
              </a:rPr>
              <a:t>¿Cómo pueden los BPD incorporar sostenibilidad en las diferentes fases </a:t>
            </a:r>
            <a:r>
              <a:rPr lang="es" sz="2000" dirty="0">
                <a:latin typeface="Calibri"/>
                <a:ea typeface="Calibri"/>
                <a:cs typeface="Calibri"/>
                <a:sym typeface="Calibri"/>
              </a:rPr>
              <a:t>del desarrollo de los proyectos de infraestructura? </a:t>
            </a: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latin typeface="Calibri"/>
              <a:ea typeface="Calibri"/>
              <a:cs typeface="Calibri"/>
              <a:sym typeface="Calibri"/>
            </a:endParaRPr>
          </a:p>
          <a:p>
            <a:pPr marL="228600" indent="-349250" algn="just">
              <a:buSzPts val="1900"/>
              <a:buFont typeface="Calibri"/>
              <a:buChar char="➔"/>
            </a:pPr>
            <a:r>
              <a:rPr lang="es" sz="1900" dirty="0">
                <a:latin typeface="Calibri"/>
                <a:ea typeface="Calibri"/>
                <a:cs typeface="Calibri"/>
                <a:sym typeface="Calibri"/>
              </a:rPr>
              <a:t>¿Cómo se pueden utilizar </a:t>
            </a:r>
            <a:r>
              <a:rPr lang="es" sz="1900" b="1" dirty="0">
                <a:latin typeface="Calibri"/>
                <a:ea typeface="Calibri"/>
                <a:cs typeface="Calibri"/>
                <a:sym typeface="Calibri"/>
              </a:rPr>
              <a:t>herramientas, estándares y marcos</a:t>
            </a:r>
            <a:r>
              <a:rPr lang="es" sz="1900" dirty="0">
                <a:latin typeface="Calibri"/>
                <a:ea typeface="Calibri"/>
                <a:cs typeface="Calibri"/>
                <a:sym typeface="Calibri"/>
              </a:rPr>
              <a:t> para la incorporación de sostenibilidad? </a:t>
            </a:r>
          </a:p>
        </p:txBody>
      </p:sp>
      <p:sp>
        <p:nvSpPr>
          <p:cNvPr id="133" name="Google Shape;133;g2389c89e059_0_5"/>
          <p:cNvSpPr txBox="1"/>
          <p:nvPr/>
        </p:nvSpPr>
        <p:spPr>
          <a:xfrm>
            <a:off x="973425" y="849100"/>
            <a:ext cx="75267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" b="1" dirty="0"/>
              <a:t>Cuestiones que serán abordadas* </a:t>
            </a:r>
            <a:r>
              <a:rPr lang="es" sz="2200" b="1" dirty="0"/>
              <a:t>(1/2)</a:t>
            </a:r>
            <a:r>
              <a:rPr lang="es" sz="2500" b="1" dirty="0"/>
              <a:t> </a:t>
            </a:r>
            <a:endParaRPr sz="2500" b="1" dirty="0"/>
          </a:p>
        </p:txBody>
      </p:sp>
      <p:sp>
        <p:nvSpPr>
          <p:cNvPr id="134" name="Google Shape;134;g2389c89e059_0_5"/>
          <p:cNvSpPr/>
          <p:nvPr/>
        </p:nvSpPr>
        <p:spPr>
          <a:xfrm>
            <a:off x="2187400" y="4585199"/>
            <a:ext cx="5196600" cy="415500"/>
          </a:xfrm>
          <a:prstGeom prst="roundRect">
            <a:avLst>
              <a:gd name="adj" fmla="val 16667"/>
            </a:avLst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35;g2389c89e059_0_5"/>
          <p:cNvSpPr txBox="1"/>
          <p:nvPr/>
        </p:nvSpPr>
        <p:spPr>
          <a:xfrm>
            <a:off x="2169550" y="4563688"/>
            <a:ext cx="5232300" cy="757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s-ES" sz="1500" i="1" dirty="0">
                <a:latin typeface="Calibri"/>
                <a:ea typeface="Calibri"/>
                <a:cs typeface="Calibri"/>
                <a:sym typeface="Calibri"/>
              </a:rPr>
              <a:t>*Según las necesidades y el interés de los asistentes</a:t>
            </a:r>
          </a:p>
        </p:txBody>
      </p:sp>
      <p:sp>
        <p:nvSpPr>
          <p:cNvPr id="136" name="Google Shape;136;g2389c89e059_0_5"/>
          <p:cNvSpPr txBox="1"/>
          <p:nvPr/>
        </p:nvSpPr>
        <p:spPr>
          <a:xfrm>
            <a:off x="150" y="256275"/>
            <a:ext cx="9144000" cy="6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406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B6C4"/>
              </a:buClr>
              <a:buSzPts val="2800"/>
              <a:buFont typeface="Calibri"/>
              <a:buAutoNum type="arabicPeriod" startAt="2"/>
            </a:pPr>
            <a:r>
              <a:rPr lang="es-ES" sz="2800" b="1" i="0" u="none" strike="noStrike" cap="none" dirty="0">
                <a:solidFill>
                  <a:srgbClr val="59B6C4"/>
                </a:solidFill>
                <a:latin typeface="Calibri"/>
                <a:ea typeface="Calibri"/>
                <a:cs typeface="Calibri"/>
                <a:sym typeface="Calibri"/>
              </a:rPr>
              <a:t>SOBRE EL EVENTO DE APRENDIZAJE ENTRE PARES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39308ad16f_1_14"/>
          <p:cNvSpPr txBox="1"/>
          <p:nvPr/>
        </p:nvSpPr>
        <p:spPr>
          <a:xfrm>
            <a:off x="683675" y="1683775"/>
            <a:ext cx="8076900" cy="2554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28600" lvl="0" indent="-349250" algn="just" rtl="0">
              <a:lnSpc>
                <a:spcPct val="100833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➔"/>
            </a:pPr>
            <a:r>
              <a:rPr lang="es" sz="1900" dirty="0">
                <a:latin typeface="Calibri"/>
                <a:ea typeface="Calibri"/>
                <a:cs typeface="Calibri"/>
                <a:sym typeface="Calibri"/>
              </a:rPr>
              <a:t>¿Quiénes son los </a:t>
            </a:r>
            <a:r>
              <a:rPr lang="es" sz="1900" b="1" dirty="0">
                <a:latin typeface="Calibri"/>
                <a:ea typeface="Calibri"/>
                <a:cs typeface="Calibri"/>
                <a:sym typeface="Calibri"/>
              </a:rPr>
              <a:t>actores relevantes </a:t>
            </a:r>
            <a:r>
              <a:rPr lang="es" sz="1900" dirty="0">
                <a:latin typeface="Calibri"/>
                <a:ea typeface="Calibri"/>
                <a:cs typeface="Calibri"/>
                <a:sym typeface="Calibri"/>
              </a:rPr>
              <a:t>para la implementación de sostenibilidad? </a:t>
            </a:r>
          </a:p>
          <a:p>
            <a:pPr marL="457200" lvl="0" indent="0" algn="just" rtl="0">
              <a:lnSpc>
                <a:spcPct val="100833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349250" algn="just" rtl="0">
              <a:lnSpc>
                <a:spcPct val="100833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➔"/>
            </a:pPr>
            <a:r>
              <a:rPr lang="es" sz="1900" dirty="0">
                <a:latin typeface="Calibri"/>
                <a:ea typeface="Calibri"/>
                <a:cs typeface="Calibri"/>
                <a:sym typeface="Calibri"/>
              </a:rPr>
              <a:t>¿Cómo </a:t>
            </a:r>
            <a:r>
              <a:rPr lang="es" sz="1900" b="1" dirty="0">
                <a:latin typeface="Calibri"/>
                <a:ea typeface="Calibri"/>
                <a:cs typeface="Calibri"/>
                <a:sym typeface="Calibri"/>
              </a:rPr>
              <a:t>movilizar el financiamiento público y privado </a:t>
            </a:r>
            <a:r>
              <a:rPr lang="es" sz="1900" dirty="0">
                <a:latin typeface="Calibri"/>
                <a:ea typeface="Calibri"/>
                <a:cs typeface="Calibri"/>
                <a:sym typeface="Calibri"/>
              </a:rPr>
              <a:t>canalizado a través de los BPD para la inversión en proyectos de infraestructura sostenible? </a:t>
            </a:r>
          </a:p>
          <a:p>
            <a:pPr marL="457200" lvl="0" indent="0" algn="just" rtl="0">
              <a:lnSpc>
                <a:spcPct val="100833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349250" algn="just" rtl="0"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➔"/>
            </a:pPr>
            <a:r>
              <a:rPr lang="es" sz="1900" b="1" dirty="0">
                <a:latin typeface="Calibri"/>
                <a:ea typeface="Calibri"/>
                <a:cs typeface="Calibri"/>
                <a:sym typeface="Calibri"/>
              </a:rPr>
              <a:t>Intercambio de soluciones para la creación de una cartera de proyectos de infraestructura sostenible. </a:t>
            </a:r>
            <a:r>
              <a:rPr lang="es" sz="1900" dirty="0">
                <a:latin typeface="Calibri"/>
                <a:ea typeface="Calibri"/>
                <a:cs typeface="Calibri"/>
                <a:sym typeface="Calibri"/>
              </a:rPr>
              <a:t>Aprendizaje a través de ejemplos validados provistos por los BPD participantes.</a:t>
            </a:r>
            <a:endParaRPr sz="19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g239308ad16f_1_14"/>
          <p:cNvSpPr txBox="1"/>
          <p:nvPr/>
        </p:nvSpPr>
        <p:spPr>
          <a:xfrm>
            <a:off x="150" y="256275"/>
            <a:ext cx="9144000" cy="6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406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B6C4"/>
              </a:buClr>
              <a:buSzPts val="2800"/>
              <a:buFont typeface="Calibri"/>
              <a:buAutoNum type="arabicPeriod" startAt="2"/>
            </a:pPr>
            <a:r>
              <a:rPr lang="es-ES" sz="2800" b="1" i="0" u="none" strike="noStrike" cap="none" dirty="0">
                <a:solidFill>
                  <a:srgbClr val="59B6C4"/>
                </a:solidFill>
                <a:latin typeface="Calibri"/>
                <a:ea typeface="Calibri"/>
                <a:cs typeface="Calibri"/>
                <a:sym typeface="Calibri"/>
              </a:rPr>
              <a:t>SOBRE EL EVENTO DE APRENDIZAJE ENTRE PARES</a:t>
            </a:r>
          </a:p>
        </p:txBody>
      </p:sp>
      <p:sp>
        <p:nvSpPr>
          <p:cNvPr id="143" name="Google Shape;143;g239308ad16f_1_14"/>
          <p:cNvSpPr txBox="1"/>
          <p:nvPr/>
        </p:nvSpPr>
        <p:spPr>
          <a:xfrm>
            <a:off x="973425" y="1068175"/>
            <a:ext cx="75267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" b="1" dirty="0"/>
              <a:t>Cuestiones que serán abordadas* </a:t>
            </a:r>
            <a:r>
              <a:rPr lang="es" sz="2200" b="1" dirty="0"/>
              <a:t>(2/2)</a:t>
            </a:r>
            <a:endParaRPr sz="2500" b="1" dirty="0"/>
          </a:p>
        </p:txBody>
      </p:sp>
      <p:sp>
        <p:nvSpPr>
          <p:cNvPr id="144" name="Google Shape;144;g239308ad16f_1_14"/>
          <p:cNvSpPr/>
          <p:nvPr/>
        </p:nvSpPr>
        <p:spPr>
          <a:xfrm>
            <a:off x="1842488" y="4415925"/>
            <a:ext cx="5196600" cy="415500"/>
          </a:xfrm>
          <a:prstGeom prst="roundRect">
            <a:avLst>
              <a:gd name="adj" fmla="val 16667"/>
            </a:avLst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5" name="Google Shape;145;g239308ad16f_1_14"/>
          <p:cNvSpPr txBox="1"/>
          <p:nvPr/>
        </p:nvSpPr>
        <p:spPr>
          <a:xfrm>
            <a:off x="1806900" y="4392075"/>
            <a:ext cx="5232300" cy="757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s-ES" sz="1500" i="1" dirty="0">
                <a:latin typeface="Calibri"/>
                <a:ea typeface="Calibri"/>
                <a:cs typeface="Calibri"/>
                <a:sym typeface="Calibri"/>
              </a:rPr>
              <a:t>*Según las necesidades y el interés de los asistentes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ac5997168e_0_0"/>
          <p:cNvSpPr txBox="1"/>
          <p:nvPr/>
        </p:nvSpPr>
        <p:spPr>
          <a:xfrm>
            <a:off x="150" y="256275"/>
            <a:ext cx="9144000" cy="6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406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B6C4"/>
              </a:buClr>
              <a:buSzPts val="2800"/>
              <a:buFont typeface="Calibri"/>
              <a:buAutoNum type="arabicPeriod" startAt="3"/>
            </a:pPr>
            <a:r>
              <a:rPr lang="es" sz="2800" b="1" dirty="0">
                <a:solidFill>
                  <a:srgbClr val="59B6C4"/>
                </a:solidFill>
                <a:latin typeface="Calibri"/>
                <a:ea typeface="Calibri"/>
                <a:cs typeface="Calibri"/>
                <a:sym typeface="Calibri"/>
              </a:rPr>
              <a:t>OBJETIVOS Y RESULTADOS ESPERADOS</a:t>
            </a:r>
            <a:endParaRPr sz="2800" b="1" i="0" u="none" strike="noStrike" cap="none" dirty="0">
              <a:solidFill>
                <a:srgbClr val="59B6C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gac5997168e_0_0"/>
          <p:cNvSpPr txBox="1"/>
          <p:nvPr/>
        </p:nvSpPr>
        <p:spPr>
          <a:xfrm>
            <a:off x="652100" y="1263025"/>
            <a:ext cx="7604700" cy="31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indent="-355600" algn="just">
              <a:spcBef>
                <a:spcPts val="1000"/>
              </a:spcBef>
              <a:buSzPts val="2000"/>
              <a:buFont typeface="Calibri"/>
              <a:buChar char="●"/>
            </a:pPr>
            <a:r>
              <a:rPr lang="es" sz="2000" dirty="0">
                <a:latin typeface="Calibri"/>
                <a:ea typeface="Calibri"/>
                <a:cs typeface="Calibri"/>
                <a:sym typeface="Calibri"/>
              </a:rPr>
              <a:t>Aprender sobre </a:t>
            </a:r>
            <a:r>
              <a:rPr lang="es" sz="2000" b="1" dirty="0">
                <a:latin typeface="Calibri"/>
                <a:ea typeface="Calibri"/>
                <a:cs typeface="Calibri"/>
                <a:sym typeface="Calibri"/>
              </a:rPr>
              <a:t>enfoques y herramientas validados </a:t>
            </a:r>
            <a:r>
              <a:rPr lang="es" sz="2000" dirty="0">
                <a:latin typeface="Calibri"/>
                <a:ea typeface="Calibri"/>
                <a:cs typeface="Calibri"/>
                <a:sym typeface="Calibri"/>
              </a:rPr>
              <a:t>para la creación de carteras de infraestructura más sostenibles a través de la </a:t>
            </a:r>
            <a:r>
              <a:rPr lang="es" sz="2000" b="1" dirty="0">
                <a:latin typeface="Calibri"/>
                <a:ea typeface="Calibri"/>
                <a:cs typeface="Calibri"/>
                <a:sym typeface="Calibri"/>
              </a:rPr>
              <a:t>difusión de buenas prácticas entre los BPD. </a:t>
            </a:r>
          </a:p>
          <a:p>
            <a:pPr marL="457200" marR="0" lvl="0" indent="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000" b="1" dirty="0">
              <a:latin typeface="Calibri"/>
              <a:ea typeface="Calibri"/>
              <a:cs typeface="Calibri"/>
              <a:sym typeface="Calibri"/>
            </a:endParaRPr>
          </a:p>
          <a:p>
            <a:pPr marL="457200" indent="-355600" algn="just">
              <a:spcBef>
                <a:spcPts val="1000"/>
              </a:spcBef>
              <a:buSzPts val="2000"/>
              <a:buFont typeface="Calibri"/>
              <a:buChar char="●"/>
            </a:pPr>
            <a:r>
              <a:rPr lang="es" sz="2000" dirty="0">
                <a:latin typeface="Calibri"/>
                <a:ea typeface="Calibri"/>
                <a:cs typeface="Calibri"/>
                <a:sym typeface="Calibri"/>
              </a:rPr>
              <a:t>Recibir los </a:t>
            </a:r>
            <a:r>
              <a:rPr lang="es" sz="2000" b="1" dirty="0">
                <a:latin typeface="Calibri"/>
                <a:ea typeface="Calibri"/>
                <a:cs typeface="Calibri"/>
                <a:sym typeface="Calibri"/>
              </a:rPr>
              <a:t>recursos necesarios para generar capacidad institucional a largo plazo</a:t>
            </a:r>
            <a:r>
              <a:rPr lang="es" sz="2000" dirty="0">
                <a:latin typeface="Calibri"/>
                <a:ea typeface="Calibri"/>
                <a:cs typeface="Calibri"/>
                <a:sym typeface="Calibri"/>
              </a:rPr>
              <a:t>. </a:t>
            </a:r>
          </a:p>
          <a:p>
            <a:pPr marL="457200" marR="0" lvl="0" indent="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000" b="1" dirty="0">
              <a:latin typeface="Calibri"/>
              <a:ea typeface="Calibri"/>
              <a:cs typeface="Calibri"/>
              <a:sym typeface="Calibri"/>
            </a:endParaRPr>
          </a:p>
          <a:p>
            <a:pPr marL="457200" indent="-355600" algn="just">
              <a:spcBef>
                <a:spcPts val="1000"/>
              </a:spcBef>
              <a:buSzPts val="2000"/>
              <a:buFont typeface="Calibri"/>
              <a:buChar char="●"/>
            </a:pPr>
            <a:r>
              <a:rPr lang="es" sz="20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Apoyar la </a:t>
            </a:r>
            <a:r>
              <a:rPr lang="es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creación de una comunidad de práctica </a:t>
            </a:r>
            <a:r>
              <a:rPr lang="es" sz="20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para continuar el aprendizaje entre pares. </a:t>
            </a:r>
          </a:p>
          <a:p>
            <a:pPr marL="45720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den template">
  <a:themeElements>
    <a:clrScheme name="Custom 347">
      <a:dk1>
        <a:srgbClr val="2E363D"/>
      </a:dk1>
      <a:lt1>
        <a:srgbClr val="FFFFFF"/>
      </a:lt1>
      <a:dk2>
        <a:srgbClr val="767E85"/>
      </a:dk2>
      <a:lt2>
        <a:srgbClr val="FBFBFB"/>
      </a:lt2>
      <a:accent1>
        <a:srgbClr val="F8E7D5"/>
      </a:accent1>
      <a:accent2>
        <a:srgbClr val="EBC7C1"/>
      </a:accent2>
      <a:accent3>
        <a:srgbClr val="E9F2F9"/>
      </a:accent3>
      <a:accent4>
        <a:srgbClr val="B5CFDA"/>
      </a:accent4>
      <a:accent5>
        <a:srgbClr val="EEEAEA"/>
      </a:accent5>
      <a:accent6>
        <a:srgbClr val="E3E9D3"/>
      </a:accent6>
      <a:hlink>
        <a:srgbClr val="2E363D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D96604227779441B9B605026E96407C" ma:contentTypeVersion="4" ma:contentTypeDescription="Ein neues Dokument erstellen." ma:contentTypeScope="" ma:versionID="d297ed26390635792015293701652980">
  <xsd:schema xmlns:xsd="http://www.w3.org/2001/XMLSchema" xmlns:xs="http://www.w3.org/2001/XMLSchema" xmlns:p="http://schemas.microsoft.com/office/2006/metadata/properties" xmlns:ns2="6663d8b1-044e-4587-9e81-467a526d4687" xmlns:ns3="936f5ebd-dd8b-4311-80d8-165d41c09ad2" targetNamespace="http://schemas.microsoft.com/office/2006/metadata/properties" ma:root="true" ma:fieldsID="f6bda2a9c2a60f8b42a5422f32494ff8" ns2:_="" ns3:_="">
    <xsd:import namespace="6663d8b1-044e-4587-9e81-467a526d4687"/>
    <xsd:import namespace="936f5ebd-dd8b-4311-80d8-165d41c09a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63d8b1-044e-4587-9e81-467a526d46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6f5ebd-dd8b-4311-80d8-165d41c09ad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6521131-63D7-421C-8321-96A0FCF9C858}"/>
</file>

<file path=customXml/itemProps2.xml><?xml version="1.0" encoding="utf-8"?>
<ds:datastoreItem xmlns:ds="http://schemas.openxmlformats.org/officeDocument/2006/customXml" ds:itemID="{818FB145-6A22-4978-A7D6-852D87E50C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AEE9234-33F4-459E-BBE9-FD4A0034E5BA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675</Words>
  <Application>Microsoft Office PowerPoint</Application>
  <PresentationFormat>Presentación en pantalla (16:9)</PresentationFormat>
  <Paragraphs>69</Paragraphs>
  <Slides>12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Iden template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Ana Navarrete Martínez</dc:creator>
  <cp:lastModifiedBy>Ana Navarrete Martínez</cp:lastModifiedBy>
  <cp:revision>13</cp:revision>
  <dcterms:modified xsi:type="dcterms:W3CDTF">2023-05-18T15:47:51Z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0x0101007D96604227779441B9B605026E96407C</vt:lpwstr>
  </property>
</Properties>
</file>